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3D82-7A09-4EAA-8696-3C1A2218C982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74CA-3A9F-4AD3-8D73-66CF9DE31E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0853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3D82-7A09-4EAA-8696-3C1A2218C982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74CA-3A9F-4AD3-8D73-66CF9DE31E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8541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3D82-7A09-4EAA-8696-3C1A2218C982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74CA-3A9F-4AD3-8D73-66CF9DE31E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4356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3D82-7A09-4EAA-8696-3C1A2218C982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74CA-3A9F-4AD3-8D73-66CF9DE31E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942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3D82-7A09-4EAA-8696-3C1A2218C982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74CA-3A9F-4AD3-8D73-66CF9DE31E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305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3D82-7A09-4EAA-8696-3C1A2218C982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74CA-3A9F-4AD3-8D73-66CF9DE31E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419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3D82-7A09-4EAA-8696-3C1A2218C982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74CA-3A9F-4AD3-8D73-66CF9DE31E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6281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3D82-7A09-4EAA-8696-3C1A2218C982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74CA-3A9F-4AD3-8D73-66CF9DE31E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900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3D82-7A09-4EAA-8696-3C1A2218C982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74CA-3A9F-4AD3-8D73-66CF9DE31E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086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3D82-7A09-4EAA-8696-3C1A2218C982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74CA-3A9F-4AD3-8D73-66CF9DE31E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7770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3D82-7A09-4EAA-8696-3C1A2218C982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74CA-3A9F-4AD3-8D73-66CF9DE31E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752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73D82-7A09-4EAA-8696-3C1A2218C982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D74CA-3A9F-4AD3-8D73-66CF9DE31E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13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az7AZ2La6g4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s://www.youtube.com/watch?v=QAkXFZ6-ciQ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08090" y="336752"/>
            <a:ext cx="9144000" cy="1157198"/>
          </a:xfrm>
        </p:spPr>
        <p:txBody>
          <a:bodyPr/>
          <a:lstStyle/>
          <a:p>
            <a:r>
              <a:rPr lang="pl-PL" b="1" dirty="0"/>
              <a:t>Strach ma wielkie </a:t>
            </a:r>
            <a:r>
              <a:rPr lang="pl-PL" b="1" dirty="0" smtClean="0"/>
              <a:t>oczy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13386" y="5791446"/>
            <a:ext cx="11333408" cy="866931"/>
          </a:xfrm>
        </p:spPr>
        <p:txBody>
          <a:bodyPr/>
          <a:lstStyle/>
          <a:p>
            <a:r>
              <a:rPr lang="pl-PL" dirty="0"/>
              <a:t>CELE </a:t>
            </a:r>
            <a:r>
              <a:rPr lang="pl-PL" dirty="0" smtClean="0"/>
              <a:t>OGÓLNE</a:t>
            </a:r>
            <a:r>
              <a:rPr lang="pl-PL" dirty="0"/>
              <a:t>: zapoznanie ze sposobami radzenia sobie ze strachem; doskonalenie </a:t>
            </a:r>
            <a:r>
              <a:rPr lang="pl-PL" dirty="0" smtClean="0"/>
              <a:t>pamięci przez </a:t>
            </a:r>
            <a:r>
              <a:rPr lang="pl-PL" dirty="0"/>
              <a:t>naukę krótkich rymowanek</a:t>
            </a:r>
          </a:p>
        </p:txBody>
      </p:sp>
      <p:pic>
        <p:nvPicPr>
          <p:cNvPr id="1026" name="Picture 2" descr="http://pm1kolo.szkolnastrona.pl/files/pl/depositphotos-5013668-stock-illustration-panic-emoti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718" y="1714610"/>
            <a:ext cx="6454752" cy="379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81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09569" y="423861"/>
            <a:ext cx="45597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pl-PL" b="0" i="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Zabawa muzyczno-naśladowcza</a:t>
            </a:r>
          </a:p>
          <a:p>
            <a:r>
              <a:rPr lang="pl-PL" b="0" i="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r>
              <a:rPr lang="pl-PL" sz="2400" b="0" i="0" dirty="0" smtClean="0">
                <a:solidFill>
                  <a:srgbClr val="0000FF"/>
                </a:solidFill>
                <a:effectLst/>
              </a:rPr>
              <a:t>„Jeśli jesteś dziś szczęśliwy „ - </a:t>
            </a:r>
            <a:endParaRPr lang="pl-PL" sz="2400" dirty="0"/>
          </a:p>
        </p:txBody>
      </p:sp>
      <p:sp>
        <p:nvSpPr>
          <p:cNvPr id="6" name="Prostokąt 5"/>
          <p:cNvSpPr/>
          <p:nvPr/>
        </p:nvSpPr>
        <p:spPr>
          <a:xfrm>
            <a:off x="4514241" y="931692"/>
            <a:ext cx="4942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hlinkClick r:id="rId2"/>
              </a:rPr>
              <a:t>https://www.youtube.com/watch?v=az7AZ2La6g4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363" y="1559485"/>
            <a:ext cx="8149065" cy="467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3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70456" y="127502"/>
            <a:ext cx="11741239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0" i="1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Przytul stracha </a:t>
            </a:r>
            <a:r>
              <a:rPr lang="pl-PL" b="0" i="0" dirty="0" smtClean="0">
                <a:solidFill>
                  <a:srgbClr val="484848"/>
                </a:solidFill>
                <a:effectLst/>
                <a:latin typeface="andale mono"/>
              </a:rPr>
              <a:t>– </a:t>
            </a:r>
            <a:r>
              <a:rPr lang="pl-PL" b="0" i="0" dirty="0" smtClean="0">
                <a:solidFill>
                  <a:srgbClr val="484848"/>
                </a:solidFill>
                <a:effectLst/>
              </a:rPr>
              <a:t>kształtowanie umiejętności radzenia sobie ze strachem, zachęcanie do rozpoznawania i określania emocji.</a:t>
            </a:r>
          </a:p>
          <a:p>
            <a:r>
              <a:rPr lang="pl-PL" sz="2000" b="1" i="1" dirty="0" smtClean="0">
                <a:solidFill>
                  <a:srgbClr val="484848"/>
                </a:solidFill>
                <a:effectLst/>
                <a:latin typeface="andale mono"/>
              </a:rPr>
              <a:t>Przytul stracha</a:t>
            </a:r>
            <a:r>
              <a:rPr lang="pl-PL" sz="2000" b="1" dirty="0">
                <a:solidFill>
                  <a:srgbClr val="484848"/>
                </a:solidFill>
                <a:latin typeface="Droid Sans"/>
              </a:rPr>
              <a:t> </a:t>
            </a:r>
            <a:r>
              <a:rPr lang="pl-PL" b="0" i="0" dirty="0" smtClean="0">
                <a:solidFill>
                  <a:srgbClr val="484848"/>
                </a:solidFill>
                <a:effectLst/>
                <a:latin typeface="andale mono"/>
              </a:rPr>
              <a:t>Małgorzata Strzałkowska</a:t>
            </a:r>
          </a:p>
          <a:p>
            <a:endParaRPr lang="pl-PL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b="0" i="0" dirty="0" smtClean="0">
                <a:solidFill>
                  <a:srgbClr val="484848"/>
                </a:solidFill>
                <a:effectLst/>
                <a:latin typeface="andale mono"/>
              </a:rPr>
              <a:t>Strach ma strasznie wielkie oczy,</a:t>
            </a:r>
            <a:endParaRPr lang="pl-PL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b="0" i="0" dirty="0" smtClean="0">
                <a:solidFill>
                  <a:srgbClr val="484848"/>
                </a:solidFill>
                <a:effectLst/>
                <a:latin typeface="andale mono"/>
              </a:rPr>
              <a:t>Strasznym wzrokiem wokół toczy...</a:t>
            </a:r>
            <a:endParaRPr lang="pl-PL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b="0" i="0" dirty="0" smtClean="0">
                <a:solidFill>
                  <a:srgbClr val="484848"/>
                </a:solidFill>
                <a:effectLst/>
                <a:latin typeface="andale mono"/>
              </a:rPr>
              <a:t>Lecz gdy go za uszkiem głaszczę,</a:t>
            </a:r>
            <a:endParaRPr lang="pl-PL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b="0" i="0" dirty="0" smtClean="0">
                <a:solidFill>
                  <a:srgbClr val="484848"/>
                </a:solidFill>
                <a:effectLst/>
                <a:latin typeface="andale mono"/>
              </a:rPr>
              <a:t>W śmieszny pyszczek zmienia paszczę.</a:t>
            </a:r>
            <a:endParaRPr lang="pl-PL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b="0" i="0" dirty="0" smtClean="0">
                <a:solidFill>
                  <a:srgbClr val="484848"/>
                </a:solidFill>
                <a:effectLst/>
                <a:latin typeface="andale mono"/>
              </a:rPr>
              <a:t>Coś dziwnego z nim się dzieje,</a:t>
            </a:r>
            <a:endParaRPr lang="pl-PL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b="0" i="0" dirty="0" smtClean="0">
                <a:solidFill>
                  <a:srgbClr val="484848"/>
                </a:solidFill>
                <a:effectLst/>
                <a:latin typeface="andale mono"/>
              </a:rPr>
              <a:t>Łagodnieje i maleje,</a:t>
            </a:r>
            <a:endParaRPr lang="pl-PL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b="0" i="0" dirty="0" smtClean="0">
                <a:solidFill>
                  <a:srgbClr val="484848"/>
                </a:solidFill>
                <a:effectLst/>
                <a:latin typeface="andale mono"/>
              </a:rPr>
              <a:t>Mruży swoje kocie oczy</a:t>
            </a:r>
            <a:endParaRPr lang="pl-PL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b="0" i="0" dirty="0" smtClean="0">
                <a:solidFill>
                  <a:srgbClr val="484848"/>
                </a:solidFill>
                <a:effectLst/>
                <a:latin typeface="andale mono"/>
              </a:rPr>
              <a:t>I w ogóle jest uroczy!</a:t>
            </a:r>
            <a:endParaRPr lang="pl-PL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b="0" i="0" dirty="0" smtClean="0">
                <a:solidFill>
                  <a:srgbClr val="484848"/>
                </a:solidFill>
                <a:effectLst/>
                <a:latin typeface="andale mono"/>
              </a:rPr>
              <a:t>Strach ma strasznie wielkie oczy,</a:t>
            </a:r>
            <a:endParaRPr lang="pl-PL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b="0" i="0" dirty="0" smtClean="0">
                <a:solidFill>
                  <a:srgbClr val="484848"/>
                </a:solidFill>
                <a:effectLst/>
                <a:latin typeface="andale mono"/>
              </a:rPr>
              <a:t>Strasznym wzrokiem wokół toczy,</a:t>
            </a:r>
            <a:endParaRPr lang="pl-PL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b="0" i="0" dirty="0" smtClean="0">
                <a:solidFill>
                  <a:srgbClr val="484848"/>
                </a:solidFill>
                <a:effectLst/>
                <a:latin typeface="andale mono"/>
              </a:rPr>
              <a:t>Lecz ty dłużej się nie wahaj</a:t>
            </a:r>
            <a:endParaRPr lang="pl-PL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b="0" i="0" dirty="0" smtClean="0">
                <a:solidFill>
                  <a:srgbClr val="484848"/>
                </a:solidFill>
                <a:effectLst/>
                <a:latin typeface="andale mono"/>
              </a:rPr>
              <a:t>I po prostu przytul stracha.</a:t>
            </a:r>
          </a:p>
          <a:p>
            <a:endParaRPr lang="pl-PL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b="0" i="0" dirty="0" smtClean="0">
                <a:solidFill>
                  <a:srgbClr val="008080"/>
                </a:solidFill>
                <a:effectLst/>
                <a:latin typeface="andale mono"/>
              </a:rPr>
              <a:t>Pytania:</a:t>
            </a:r>
            <a:endParaRPr lang="pl-PL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b="0" i="1" dirty="0" smtClean="0">
                <a:solidFill>
                  <a:srgbClr val="008080"/>
                </a:solidFill>
                <a:effectLst/>
                <a:latin typeface="andale mono"/>
              </a:rPr>
              <a:t>Co to jest strach?</a:t>
            </a:r>
            <a:r>
              <a:rPr lang="pl-PL" b="0" i="0" dirty="0" smtClean="0">
                <a:solidFill>
                  <a:srgbClr val="008080"/>
                </a:solidFill>
                <a:effectLst/>
                <a:latin typeface="andale mono"/>
              </a:rPr>
              <a:t>;</a:t>
            </a:r>
            <a:endParaRPr lang="pl-PL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b="0" i="1" dirty="0" smtClean="0">
                <a:solidFill>
                  <a:srgbClr val="008080"/>
                </a:solidFill>
                <a:effectLst/>
                <a:latin typeface="andale mono"/>
              </a:rPr>
              <a:t>Kiedy strach się pojawia?</a:t>
            </a:r>
            <a:r>
              <a:rPr lang="pl-PL" b="0" i="0" dirty="0" smtClean="0">
                <a:solidFill>
                  <a:srgbClr val="008080"/>
                </a:solidFill>
                <a:effectLst/>
                <a:latin typeface="andale mono"/>
              </a:rPr>
              <a:t>;</a:t>
            </a:r>
            <a:endParaRPr lang="pl-PL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b="0" i="1" dirty="0" smtClean="0">
                <a:solidFill>
                  <a:srgbClr val="008080"/>
                </a:solidFill>
                <a:effectLst/>
                <a:latin typeface="andale mono"/>
              </a:rPr>
              <a:t>Jak wygląda?</a:t>
            </a:r>
            <a:r>
              <a:rPr lang="pl-PL" b="0" i="0" dirty="0" smtClean="0">
                <a:solidFill>
                  <a:srgbClr val="008080"/>
                </a:solidFill>
                <a:effectLst/>
                <a:latin typeface="andale mono"/>
              </a:rPr>
              <a:t>; </a:t>
            </a:r>
            <a:r>
              <a:rPr lang="pl-PL" b="0" i="1" dirty="0" smtClean="0">
                <a:solidFill>
                  <a:srgbClr val="008080"/>
                </a:solidFill>
                <a:effectLst/>
                <a:latin typeface="andale mono"/>
              </a:rPr>
              <a:t>Czy w ogóle ma wygląd?</a:t>
            </a:r>
            <a:r>
              <a:rPr lang="pl-PL" b="0" i="0" dirty="0" smtClean="0">
                <a:solidFill>
                  <a:srgbClr val="008080"/>
                </a:solidFill>
                <a:effectLst/>
                <a:latin typeface="andale mono"/>
              </a:rPr>
              <a:t>;</a:t>
            </a:r>
            <a:endParaRPr lang="pl-PL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b="0" i="1" dirty="0" smtClean="0">
                <a:solidFill>
                  <a:srgbClr val="008080"/>
                </a:solidFill>
                <a:effectLst/>
                <a:latin typeface="andale mono"/>
              </a:rPr>
              <a:t>Czego się boisz?</a:t>
            </a:r>
            <a:r>
              <a:rPr lang="pl-PL" b="0" i="0" dirty="0" smtClean="0">
                <a:solidFill>
                  <a:srgbClr val="008080"/>
                </a:solidFill>
                <a:effectLst/>
                <a:latin typeface="andale mono"/>
              </a:rPr>
              <a:t>;</a:t>
            </a:r>
            <a:endParaRPr lang="pl-PL" b="0" i="0" dirty="0">
              <a:solidFill>
                <a:srgbClr val="484848"/>
              </a:solidFill>
              <a:effectLst/>
              <a:latin typeface="Droid Sans"/>
            </a:endParaRPr>
          </a:p>
        </p:txBody>
      </p:sp>
      <p:pic>
        <p:nvPicPr>
          <p:cNvPr id="2052" name="Picture 4" descr="Strach ma wielkie oc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301" y="1269508"/>
            <a:ext cx="7143750" cy="3688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43560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805" y="882986"/>
            <a:ext cx="4541011" cy="5975014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412123" y="270457"/>
            <a:ext cx="1093416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b="0" i="1" dirty="0" smtClean="0"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r>
              <a:rPr lang="pl-PL" sz="2400" b="0" i="1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„</a:t>
            </a:r>
            <a:r>
              <a:rPr lang="pl-PL" sz="2400" b="0" i="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Strachy na lachy”</a:t>
            </a:r>
            <a:r>
              <a:rPr lang="pl-PL" b="0" i="0" dirty="0" smtClean="0">
                <a:solidFill>
                  <a:srgbClr val="484848"/>
                </a:solidFill>
                <a:effectLst/>
                <a:latin typeface="andale mono"/>
              </a:rPr>
              <a:t> – zapoznanie ze sposobami radzenia sobie ze strachem, doskonalenie pamięci</a:t>
            </a:r>
            <a:r>
              <a:rPr lang="pl-PL" dirty="0">
                <a:solidFill>
                  <a:srgbClr val="484848"/>
                </a:solidFill>
                <a:latin typeface="Droid Sans"/>
              </a:rPr>
              <a:t> </a:t>
            </a:r>
            <a:r>
              <a:rPr lang="pl-PL" b="0" i="0" dirty="0" smtClean="0">
                <a:solidFill>
                  <a:srgbClr val="484848"/>
                </a:solidFill>
                <a:effectLst/>
                <a:latin typeface="andale mono"/>
              </a:rPr>
              <a:t>poprzez naukę krótkich rymowanek. </a:t>
            </a:r>
            <a:endParaRPr lang="pl-PL" b="0" i="0" dirty="0" smtClean="0">
              <a:solidFill>
                <a:srgbClr val="484848"/>
              </a:solidFill>
              <a:effectLst/>
              <a:latin typeface="andale mono"/>
            </a:endParaRPr>
          </a:p>
          <a:p>
            <a:endParaRPr lang="pl-PL" b="0" i="0" dirty="0" smtClean="0">
              <a:solidFill>
                <a:srgbClr val="484848"/>
              </a:solidFill>
              <a:effectLst/>
              <a:latin typeface="andale mono"/>
            </a:endParaRPr>
          </a:p>
          <a:p>
            <a:r>
              <a:rPr lang="pl-PL" b="0" i="0" dirty="0" smtClean="0">
                <a:solidFill>
                  <a:srgbClr val="484848"/>
                </a:solidFill>
                <a:effectLst/>
                <a:latin typeface="andale mono"/>
              </a:rPr>
              <a:t>Rodzic mówi: </a:t>
            </a:r>
            <a:r>
              <a:rPr lang="pl-PL" sz="2000" b="1" i="1" dirty="0" smtClean="0">
                <a:effectLst/>
                <a:latin typeface="andale mono"/>
              </a:rPr>
              <a:t>Gdy przychodzi strach, gdy nie wiesz. </a:t>
            </a:r>
            <a:endParaRPr lang="pl-PL" sz="2000" b="1" i="1" dirty="0" smtClean="0">
              <a:effectLst/>
              <a:latin typeface="andale mono"/>
            </a:endParaRPr>
          </a:p>
          <a:p>
            <a:r>
              <a:rPr lang="pl-PL" sz="2000" b="1" i="1" dirty="0">
                <a:latin typeface="andale mono"/>
              </a:rPr>
              <a:t> </a:t>
            </a:r>
            <a:r>
              <a:rPr lang="pl-PL" sz="2000" b="1" i="1" dirty="0" smtClean="0">
                <a:latin typeface="andale mono"/>
              </a:rPr>
              <a:t>                    </a:t>
            </a:r>
            <a:r>
              <a:rPr lang="pl-PL" sz="2000" b="1" i="1" dirty="0" smtClean="0">
                <a:effectLst/>
                <a:latin typeface="andale mono"/>
              </a:rPr>
              <a:t>co </a:t>
            </a:r>
            <a:r>
              <a:rPr lang="pl-PL" sz="2000" b="1" i="1" dirty="0" smtClean="0">
                <a:effectLst/>
                <a:latin typeface="andale mono"/>
              </a:rPr>
              <a:t>zrobić powiedz rymowankę</a:t>
            </a:r>
            <a:r>
              <a:rPr lang="pl-PL" sz="2000" b="1" i="1" dirty="0" smtClean="0">
                <a:solidFill>
                  <a:srgbClr val="00B0F0"/>
                </a:solidFill>
                <a:effectLst/>
                <a:latin typeface="andale mono"/>
              </a:rPr>
              <a:t>:</a:t>
            </a:r>
          </a:p>
          <a:p>
            <a:endParaRPr lang="pl-PL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sz="2400" b="0" i="0" dirty="0" smtClean="0">
                <a:solidFill>
                  <a:srgbClr val="008000"/>
                </a:solidFill>
                <a:effectLst/>
                <a:latin typeface="andale mono"/>
              </a:rPr>
              <a:t>Strachu, strachu, rozchmurz się!</a:t>
            </a:r>
            <a:endParaRPr lang="pl-PL" sz="2400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sz="2400" b="0" i="0" dirty="0" smtClean="0">
                <a:solidFill>
                  <a:srgbClr val="008000"/>
                </a:solidFill>
                <a:effectLst/>
                <a:latin typeface="andale mono"/>
              </a:rPr>
              <a:t>Strachu, strachu, przytul się!</a:t>
            </a:r>
            <a:endParaRPr lang="pl-PL" sz="2400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sz="2400" b="0" i="0" dirty="0" smtClean="0">
                <a:solidFill>
                  <a:srgbClr val="008000"/>
                </a:solidFill>
                <a:effectLst/>
                <a:latin typeface="andale mono"/>
              </a:rPr>
              <a:t>Czarno, ciemno znika już...</a:t>
            </a:r>
            <a:endParaRPr lang="pl-PL" sz="2400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sz="2400" b="0" i="0" dirty="0" smtClean="0">
                <a:solidFill>
                  <a:srgbClr val="008000"/>
                </a:solidFill>
                <a:effectLst/>
                <a:latin typeface="andale mono"/>
              </a:rPr>
              <a:t>Słońce, jasno jest tuż, </a:t>
            </a:r>
            <a:r>
              <a:rPr lang="pl-PL" sz="2400" b="0" i="0" dirty="0" smtClean="0">
                <a:solidFill>
                  <a:srgbClr val="008000"/>
                </a:solidFill>
                <a:effectLst/>
                <a:latin typeface="andale mono"/>
              </a:rPr>
              <a:t>tuż !!!</a:t>
            </a:r>
            <a:endParaRPr lang="pl-PL" sz="2400" b="0" i="0" dirty="0">
              <a:solidFill>
                <a:srgbClr val="484848"/>
              </a:solidFill>
              <a:effectLst/>
              <a:latin typeface="Droid Sans"/>
            </a:endParaRPr>
          </a:p>
        </p:txBody>
      </p:sp>
    </p:spTree>
    <p:extLst>
      <p:ext uri="{BB962C8B-B14F-4D97-AF65-F5344CB8AC3E}">
        <p14:creationId xmlns:p14="http://schemas.microsoft.com/office/powerpoint/2010/main" val="1927761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3639" y="321972"/>
            <a:ext cx="10947043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0" i="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Straszny papier- praca plastyczna</a:t>
            </a:r>
          </a:p>
          <a:p>
            <a:endParaRPr lang="pl-PL" b="0" i="0" dirty="0" smtClean="0"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rgbClr val="484848"/>
                </a:solidFill>
                <a:latin typeface="andale mono"/>
              </a:rPr>
              <a:t>R</a:t>
            </a:r>
            <a:r>
              <a:rPr lang="pl-PL" b="0" i="0" dirty="0" smtClean="0">
                <a:solidFill>
                  <a:srgbClr val="484848"/>
                </a:solidFill>
                <a:effectLst/>
                <a:latin typeface="andale mono"/>
              </a:rPr>
              <a:t>odzic daje dziecku czarną kartkę, zadaniem dziecka jest ozdobić, czarny zwykły papier według pomysłu, poprzyklejać kolorowe kwiatki, kółka, namalować coś kolorowego farbami jasnym kolorem czy kredą          ( technika dowolna )</a:t>
            </a:r>
            <a:endParaRPr lang="pl-PL" dirty="0"/>
          </a:p>
        </p:txBody>
      </p:sp>
      <p:pic>
        <p:nvPicPr>
          <p:cNvPr id="3074" name="Picture 2" descr="Scenariusz zajęć do programu kształcenia „Myślę- działam- idę w świat”  Autor: Magdalena Kubacka Klasa II Edukacja: 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029" y="2278116"/>
            <a:ext cx="4951972" cy="4590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omysłowa sesja tancerki posypanej proszkiem na czarnym 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822" y="3265350"/>
            <a:ext cx="27622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wiazda 5-ramienna 2"/>
          <p:cNvSpPr/>
          <p:nvPr/>
        </p:nvSpPr>
        <p:spPr>
          <a:xfrm>
            <a:off x="8135579" y="2511379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Gwiazda 5-ramienna 3"/>
          <p:cNvSpPr/>
          <p:nvPr/>
        </p:nvSpPr>
        <p:spPr>
          <a:xfrm>
            <a:off x="4481847" y="2511379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Gwiazda 5-ramienna 8"/>
          <p:cNvSpPr/>
          <p:nvPr/>
        </p:nvSpPr>
        <p:spPr>
          <a:xfrm>
            <a:off x="8135579" y="580622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Gwiazda 5-ramienna 9"/>
          <p:cNvSpPr/>
          <p:nvPr/>
        </p:nvSpPr>
        <p:spPr>
          <a:xfrm>
            <a:off x="4272029" y="5792789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Dowolny kształt 7"/>
          <p:cNvSpPr/>
          <p:nvPr/>
        </p:nvSpPr>
        <p:spPr>
          <a:xfrm>
            <a:off x="6117389" y="2459503"/>
            <a:ext cx="807967" cy="889004"/>
          </a:xfrm>
          <a:custGeom>
            <a:avLst/>
            <a:gdLst>
              <a:gd name="connsiteX0" fmla="*/ 283411 w 807967"/>
              <a:gd name="connsiteY0" fmla="*/ 283697 h 889004"/>
              <a:gd name="connsiteX1" fmla="*/ 244774 w 807967"/>
              <a:gd name="connsiteY1" fmla="*/ 348091 h 889004"/>
              <a:gd name="connsiteX2" fmla="*/ 257653 w 807967"/>
              <a:gd name="connsiteY2" fmla="*/ 386728 h 889004"/>
              <a:gd name="connsiteX3" fmla="*/ 296290 w 807967"/>
              <a:gd name="connsiteY3" fmla="*/ 476880 h 889004"/>
              <a:gd name="connsiteX4" fmla="*/ 347805 w 807967"/>
              <a:gd name="connsiteY4" fmla="*/ 489759 h 889004"/>
              <a:gd name="connsiteX5" fmla="*/ 476594 w 807967"/>
              <a:gd name="connsiteY5" fmla="*/ 476880 h 889004"/>
              <a:gd name="connsiteX6" fmla="*/ 463715 w 807967"/>
              <a:gd name="connsiteY6" fmla="*/ 412486 h 889004"/>
              <a:gd name="connsiteX7" fmla="*/ 437957 w 807967"/>
              <a:gd name="connsiteY7" fmla="*/ 335212 h 889004"/>
              <a:gd name="connsiteX8" fmla="*/ 231896 w 807967"/>
              <a:gd name="connsiteY8" fmla="*/ 270818 h 889004"/>
              <a:gd name="connsiteX9" fmla="*/ 154622 w 807967"/>
              <a:gd name="connsiteY9" fmla="*/ 219303 h 889004"/>
              <a:gd name="connsiteX10" fmla="*/ 141743 w 807967"/>
              <a:gd name="connsiteY10" fmla="*/ 180666 h 889004"/>
              <a:gd name="connsiteX11" fmla="*/ 180380 w 807967"/>
              <a:gd name="connsiteY11" fmla="*/ 103393 h 889004"/>
              <a:gd name="connsiteX12" fmla="*/ 219017 w 807967"/>
              <a:gd name="connsiteY12" fmla="*/ 77635 h 889004"/>
              <a:gd name="connsiteX13" fmla="*/ 244774 w 807967"/>
              <a:gd name="connsiteY13" fmla="*/ 38998 h 889004"/>
              <a:gd name="connsiteX14" fmla="*/ 322048 w 807967"/>
              <a:gd name="connsiteY14" fmla="*/ 362 h 889004"/>
              <a:gd name="connsiteX15" fmla="*/ 489473 w 807967"/>
              <a:gd name="connsiteY15" fmla="*/ 116272 h 889004"/>
              <a:gd name="connsiteX16" fmla="*/ 463715 w 807967"/>
              <a:gd name="connsiteY16" fmla="*/ 154908 h 889004"/>
              <a:gd name="connsiteX17" fmla="*/ 450836 w 807967"/>
              <a:gd name="connsiteY17" fmla="*/ 193545 h 889004"/>
              <a:gd name="connsiteX18" fmla="*/ 412200 w 807967"/>
              <a:gd name="connsiteY18" fmla="*/ 232182 h 889004"/>
              <a:gd name="connsiteX19" fmla="*/ 399321 w 807967"/>
              <a:gd name="connsiteY19" fmla="*/ 309455 h 889004"/>
              <a:gd name="connsiteX20" fmla="*/ 386442 w 807967"/>
              <a:gd name="connsiteY20" fmla="*/ 360970 h 889004"/>
              <a:gd name="connsiteX21" fmla="*/ 437957 w 807967"/>
              <a:gd name="connsiteY21" fmla="*/ 348091 h 889004"/>
              <a:gd name="connsiteX22" fmla="*/ 515231 w 807967"/>
              <a:gd name="connsiteY22" fmla="*/ 283697 h 889004"/>
              <a:gd name="connsiteX23" fmla="*/ 592504 w 807967"/>
              <a:gd name="connsiteY23" fmla="*/ 232182 h 889004"/>
              <a:gd name="connsiteX24" fmla="*/ 631141 w 807967"/>
              <a:gd name="connsiteY24" fmla="*/ 206424 h 889004"/>
              <a:gd name="connsiteX25" fmla="*/ 669777 w 807967"/>
              <a:gd name="connsiteY25" fmla="*/ 167787 h 889004"/>
              <a:gd name="connsiteX26" fmla="*/ 785687 w 807967"/>
              <a:gd name="connsiteY26" fmla="*/ 232182 h 889004"/>
              <a:gd name="connsiteX27" fmla="*/ 785687 w 807967"/>
              <a:gd name="connsiteY27" fmla="*/ 451122 h 889004"/>
              <a:gd name="connsiteX28" fmla="*/ 747050 w 807967"/>
              <a:gd name="connsiteY28" fmla="*/ 502638 h 889004"/>
              <a:gd name="connsiteX29" fmla="*/ 669777 w 807967"/>
              <a:gd name="connsiteY29" fmla="*/ 554153 h 889004"/>
              <a:gd name="connsiteX30" fmla="*/ 540988 w 807967"/>
              <a:gd name="connsiteY30" fmla="*/ 541274 h 889004"/>
              <a:gd name="connsiteX31" fmla="*/ 476594 w 807967"/>
              <a:gd name="connsiteY31" fmla="*/ 528396 h 889004"/>
              <a:gd name="connsiteX32" fmla="*/ 515231 w 807967"/>
              <a:gd name="connsiteY32" fmla="*/ 541274 h 889004"/>
              <a:gd name="connsiteX33" fmla="*/ 566746 w 807967"/>
              <a:gd name="connsiteY33" fmla="*/ 657184 h 889004"/>
              <a:gd name="connsiteX34" fmla="*/ 579625 w 807967"/>
              <a:gd name="connsiteY34" fmla="*/ 695821 h 889004"/>
              <a:gd name="connsiteX35" fmla="*/ 540988 w 807967"/>
              <a:gd name="connsiteY35" fmla="*/ 863246 h 889004"/>
              <a:gd name="connsiteX36" fmla="*/ 463715 w 807967"/>
              <a:gd name="connsiteY36" fmla="*/ 889004 h 889004"/>
              <a:gd name="connsiteX37" fmla="*/ 360684 w 807967"/>
              <a:gd name="connsiteY37" fmla="*/ 798852 h 889004"/>
              <a:gd name="connsiteX38" fmla="*/ 334926 w 807967"/>
              <a:gd name="connsiteY38" fmla="*/ 721579 h 889004"/>
              <a:gd name="connsiteX39" fmla="*/ 360684 w 807967"/>
              <a:gd name="connsiteY39" fmla="*/ 579911 h 889004"/>
              <a:gd name="connsiteX40" fmla="*/ 386442 w 807967"/>
              <a:gd name="connsiteY40" fmla="*/ 541274 h 889004"/>
              <a:gd name="connsiteX41" fmla="*/ 399321 w 807967"/>
              <a:gd name="connsiteY41" fmla="*/ 502638 h 889004"/>
              <a:gd name="connsiteX42" fmla="*/ 347805 w 807967"/>
              <a:gd name="connsiteY42" fmla="*/ 592790 h 889004"/>
              <a:gd name="connsiteX43" fmla="*/ 193259 w 807967"/>
              <a:gd name="connsiteY43" fmla="*/ 670063 h 889004"/>
              <a:gd name="connsiteX44" fmla="*/ 115986 w 807967"/>
              <a:gd name="connsiteY44" fmla="*/ 695821 h 889004"/>
              <a:gd name="connsiteX45" fmla="*/ 77349 w 807967"/>
              <a:gd name="connsiteY45" fmla="*/ 708700 h 889004"/>
              <a:gd name="connsiteX46" fmla="*/ 12955 w 807967"/>
              <a:gd name="connsiteY46" fmla="*/ 695821 h 889004"/>
              <a:gd name="connsiteX47" fmla="*/ 76 w 807967"/>
              <a:gd name="connsiteY47" fmla="*/ 644305 h 889004"/>
              <a:gd name="connsiteX48" fmla="*/ 12955 w 807967"/>
              <a:gd name="connsiteY48" fmla="*/ 515517 h 889004"/>
              <a:gd name="connsiteX49" fmla="*/ 51591 w 807967"/>
              <a:gd name="connsiteY49" fmla="*/ 502638 h 889004"/>
              <a:gd name="connsiteX50" fmla="*/ 167501 w 807967"/>
              <a:gd name="connsiteY50" fmla="*/ 451122 h 889004"/>
              <a:gd name="connsiteX51" fmla="*/ 206138 w 807967"/>
              <a:gd name="connsiteY51" fmla="*/ 438243 h 889004"/>
              <a:gd name="connsiteX52" fmla="*/ 244774 w 807967"/>
              <a:gd name="connsiteY52" fmla="*/ 425365 h 889004"/>
              <a:gd name="connsiteX53" fmla="*/ 115986 w 807967"/>
              <a:gd name="connsiteY53" fmla="*/ 412486 h 889004"/>
              <a:gd name="connsiteX54" fmla="*/ 77349 w 807967"/>
              <a:gd name="connsiteY54" fmla="*/ 399607 h 889004"/>
              <a:gd name="connsiteX55" fmla="*/ 51591 w 807967"/>
              <a:gd name="connsiteY55" fmla="*/ 360970 h 889004"/>
              <a:gd name="connsiteX56" fmla="*/ 25834 w 807967"/>
              <a:gd name="connsiteY56" fmla="*/ 283697 h 889004"/>
              <a:gd name="connsiteX57" fmla="*/ 38712 w 807967"/>
              <a:gd name="connsiteY57" fmla="*/ 193545 h 889004"/>
              <a:gd name="connsiteX58" fmla="*/ 77349 w 807967"/>
              <a:gd name="connsiteY58" fmla="*/ 167787 h 889004"/>
              <a:gd name="connsiteX59" fmla="*/ 141743 w 807967"/>
              <a:gd name="connsiteY59" fmla="*/ 180666 h 88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807967" h="889004">
                <a:moveTo>
                  <a:pt x="283411" y="283697"/>
                </a:moveTo>
                <a:cubicBezTo>
                  <a:pt x="270532" y="305162"/>
                  <a:pt x="250845" y="323806"/>
                  <a:pt x="244774" y="348091"/>
                </a:cubicBezTo>
                <a:cubicBezTo>
                  <a:pt x="241481" y="361261"/>
                  <a:pt x="253923" y="373675"/>
                  <a:pt x="257653" y="386728"/>
                </a:cubicBezTo>
                <a:cubicBezTo>
                  <a:pt x="265256" y="413338"/>
                  <a:pt x="268611" y="458427"/>
                  <a:pt x="296290" y="476880"/>
                </a:cubicBezTo>
                <a:cubicBezTo>
                  <a:pt x="311017" y="486698"/>
                  <a:pt x="330633" y="485466"/>
                  <a:pt x="347805" y="489759"/>
                </a:cubicBezTo>
                <a:cubicBezTo>
                  <a:pt x="390735" y="485466"/>
                  <a:pt x="440696" y="500812"/>
                  <a:pt x="476594" y="476880"/>
                </a:cubicBezTo>
                <a:cubicBezTo>
                  <a:pt x="494807" y="464738"/>
                  <a:pt x="469475" y="433604"/>
                  <a:pt x="463715" y="412486"/>
                </a:cubicBezTo>
                <a:cubicBezTo>
                  <a:pt x="456571" y="386291"/>
                  <a:pt x="460548" y="350273"/>
                  <a:pt x="437957" y="335212"/>
                </a:cubicBezTo>
                <a:cubicBezTo>
                  <a:pt x="324786" y="259765"/>
                  <a:pt x="391487" y="286777"/>
                  <a:pt x="231896" y="270818"/>
                </a:cubicBezTo>
                <a:cubicBezTo>
                  <a:pt x="191389" y="257316"/>
                  <a:pt x="182185" y="260647"/>
                  <a:pt x="154622" y="219303"/>
                </a:cubicBezTo>
                <a:cubicBezTo>
                  <a:pt x="147092" y="208007"/>
                  <a:pt x="146036" y="193545"/>
                  <a:pt x="141743" y="180666"/>
                </a:cubicBezTo>
                <a:cubicBezTo>
                  <a:pt x="152218" y="149241"/>
                  <a:pt x="155413" y="128359"/>
                  <a:pt x="180380" y="103393"/>
                </a:cubicBezTo>
                <a:cubicBezTo>
                  <a:pt x="191325" y="92448"/>
                  <a:pt x="206138" y="86221"/>
                  <a:pt x="219017" y="77635"/>
                </a:cubicBezTo>
                <a:cubicBezTo>
                  <a:pt x="227603" y="64756"/>
                  <a:pt x="233829" y="49943"/>
                  <a:pt x="244774" y="38998"/>
                </a:cubicBezTo>
                <a:cubicBezTo>
                  <a:pt x="269738" y="14034"/>
                  <a:pt x="290626" y="10836"/>
                  <a:pt x="322048" y="362"/>
                </a:cubicBezTo>
                <a:cubicBezTo>
                  <a:pt x="495800" y="12773"/>
                  <a:pt x="533419" y="-44863"/>
                  <a:pt x="489473" y="116272"/>
                </a:cubicBezTo>
                <a:cubicBezTo>
                  <a:pt x="485400" y="131205"/>
                  <a:pt x="472301" y="142029"/>
                  <a:pt x="463715" y="154908"/>
                </a:cubicBezTo>
                <a:cubicBezTo>
                  <a:pt x="459422" y="167787"/>
                  <a:pt x="458366" y="182249"/>
                  <a:pt x="450836" y="193545"/>
                </a:cubicBezTo>
                <a:cubicBezTo>
                  <a:pt x="440733" y="208700"/>
                  <a:pt x="419597" y="215538"/>
                  <a:pt x="412200" y="232182"/>
                </a:cubicBezTo>
                <a:cubicBezTo>
                  <a:pt x="401595" y="256044"/>
                  <a:pt x="404442" y="283849"/>
                  <a:pt x="399321" y="309455"/>
                </a:cubicBezTo>
                <a:cubicBezTo>
                  <a:pt x="395850" y="326811"/>
                  <a:pt x="373926" y="348454"/>
                  <a:pt x="386442" y="360970"/>
                </a:cubicBezTo>
                <a:cubicBezTo>
                  <a:pt x="398958" y="373486"/>
                  <a:pt x="420785" y="352384"/>
                  <a:pt x="437957" y="348091"/>
                </a:cubicBezTo>
                <a:cubicBezTo>
                  <a:pt x="576003" y="256064"/>
                  <a:pt x="366506" y="399372"/>
                  <a:pt x="515231" y="283697"/>
                </a:cubicBezTo>
                <a:cubicBezTo>
                  <a:pt x="539667" y="264691"/>
                  <a:pt x="566746" y="249354"/>
                  <a:pt x="592504" y="232182"/>
                </a:cubicBezTo>
                <a:cubicBezTo>
                  <a:pt x="605383" y="223596"/>
                  <a:pt x="620196" y="217369"/>
                  <a:pt x="631141" y="206424"/>
                </a:cubicBezTo>
                <a:lnTo>
                  <a:pt x="669777" y="167787"/>
                </a:lnTo>
                <a:cubicBezTo>
                  <a:pt x="764329" y="199305"/>
                  <a:pt x="727851" y="174346"/>
                  <a:pt x="785687" y="232182"/>
                </a:cubicBezTo>
                <a:cubicBezTo>
                  <a:pt x="813669" y="316126"/>
                  <a:pt x="817072" y="309892"/>
                  <a:pt x="785687" y="451122"/>
                </a:cubicBezTo>
                <a:cubicBezTo>
                  <a:pt x="781031" y="472076"/>
                  <a:pt x="763093" y="488377"/>
                  <a:pt x="747050" y="502638"/>
                </a:cubicBezTo>
                <a:cubicBezTo>
                  <a:pt x="723913" y="523205"/>
                  <a:pt x="669777" y="554153"/>
                  <a:pt x="669777" y="554153"/>
                </a:cubicBezTo>
                <a:cubicBezTo>
                  <a:pt x="626847" y="549860"/>
                  <a:pt x="583753" y="546976"/>
                  <a:pt x="540988" y="541274"/>
                </a:cubicBezTo>
                <a:cubicBezTo>
                  <a:pt x="519290" y="538381"/>
                  <a:pt x="498484" y="528396"/>
                  <a:pt x="476594" y="528396"/>
                </a:cubicBezTo>
                <a:cubicBezTo>
                  <a:pt x="463018" y="528396"/>
                  <a:pt x="502352" y="536981"/>
                  <a:pt x="515231" y="541274"/>
                </a:cubicBezTo>
                <a:cubicBezTo>
                  <a:pt x="556048" y="602502"/>
                  <a:pt x="536093" y="565227"/>
                  <a:pt x="566746" y="657184"/>
                </a:cubicBezTo>
                <a:lnTo>
                  <a:pt x="579625" y="695821"/>
                </a:lnTo>
                <a:cubicBezTo>
                  <a:pt x="578133" y="710746"/>
                  <a:pt x="586041" y="835088"/>
                  <a:pt x="540988" y="863246"/>
                </a:cubicBezTo>
                <a:cubicBezTo>
                  <a:pt x="517964" y="877636"/>
                  <a:pt x="463715" y="889004"/>
                  <a:pt x="463715" y="889004"/>
                </a:cubicBezTo>
                <a:cubicBezTo>
                  <a:pt x="401296" y="873399"/>
                  <a:pt x="388563" y="882488"/>
                  <a:pt x="360684" y="798852"/>
                </a:cubicBezTo>
                <a:lnTo>
                  <a:pt x="334926" y="721579"/>
                </a:lnTo>
                <a:cubicBezTo>
                  <a:pt x="339366" y="686062"/>
                  <a:pt x="340831" y="619617"/>
                  <a:pt x="360684" y="579911"/>
                </a:cubicBezTo>
                <a:cubicBezTo>
                  <a:pt x="367606" y="566066"/>
                  <a:pt x="379520" y="555118"/>
                  <a:pt x="386442" y="541274"/>
                </a:cubicBezTo>
                <a:cubicBezTo>
                  <a:pt x="392513" y="529132"/>
                  <a:pt x="399321" y="489063"/>
                  <a:pt x="399321" y="502638"/>
                </a:cubicBezTo>
                <a:cubicBezTo>
                  <a:pt x="399321" y="547323"/>
                  <a:pt x="381160" y="566848"/>
                  <a:pt x="347805" y="592790"/>
                </a:cubicBezTo>
                <a:cubicBezTo>
                  <a:pt x="272908" y="651043"/>
                  <a:pt x="278002" y="641815"/>
                  <a:pt x="193259" y="670063"/>
                </a:cubicBezTo>
                <a:lnTo>
                  <a:pt x="115986" y="695821"/>
                </a:lnTo>
                <a:lnTo>
                  <a:pt x="77349" y="708700"/>
                </a:lnTo>
                <a:cubicBezTo>
                  <a:pt x="55884" y="704407"/>
                  <a:pt x="29771" y="709835"/>
                  <a:pt x="12955" y="695821"/>
                </a:cubicBezTo>
                <a:cubicBezTo>
                  <a:pt x="-643" y="684489"/>
                  <a:pt x="76" y="662005"/>
                  <a:pt x="76" y="644305"/>
                </a:cubicBezTo>
                <a:cubicBezTo>
                  <a:pt x="76" y="601162"/>
                  <a:pt x="-1789" y="556063"/>
                  <a:pt x="12955" y="515517"/>
                </a:cubicBezTo>
                <a:cubicBezTo>
                  <a:pt x="17594" y="502759"/>
                  <a:pt x="39449" y="508709"/>
                  <a:pt x="51591" y="502638"/>
                </a:cubicBezTo>
                <a:cubicBezTo>
                  <a:pt x="174043" y="441411"/>
                  <a:pt x="-31849" y="517573"/>
                  <a:pt x="167501" y="451122"/>
                </a:cubicBezTo>
                <a:lnTo>
                  <a:pt x="206138" y="438243"/>
                </a:lnTo>
                <a:lnTo>
                  <a:pt x="244774" y="425365"/>
                </a:lnTo>
                <a:cubicBezTo>
                  <a:pt x="201845" y="421072"/>
                  <a:pt x="158628" y="419046"/>
                  <a:pt x="115986" y="412486"/>
                </a:cubicBezTo>
                <a:cubicBezTo>
                  <a:pt x="102568" y="410422"/>
                  <a:pt x="87950" y="408088"/>
                  <a:pt x="77349" y="399607"/>
                </a:cubicBezTo>
                <a:cubicBezTo>
                  <a:pt x="65262" y="389938"/>
                  <a:pt x="57877" y="375115"/>
                  <a:pt x="51591" y="360970"/>
                </a:cubicBezTo>
                <a:cubicBezTo>
                  <a:pt x="40564" y="336159"/>
                  <a:pt x="25834" y="283697"/>
                  <a:pt x="25834" y="283697"/>
                </a:cubicBezTo>
                <a:cubicBezTo>
                  <a:pt x="30127" y="253646"/>
                  <a:pt x="26383" y="221284"/>
                  <a:pt x="38712" y="193545"/>
                </a:cubicBezTo>
                <a:cubicBezTo>
                  <a:pt x="44998" y="179400"/>
                  <a:pt x="61990" y="169707"/>
                  <a:pt x="77349" y="167787"/>
                </a:cubicBezTo>
                <a:cubicBezTo>
                  <a:pt x="99070" y="165072"/>
                  <a:pt x="141743" y="180666"/>
                  <a:pt x="141743" y="18066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Uśmiechnięta buźka 10"/>
          <p:cNvSpPr/>
          <p:nvPr/>
        </p:nvSpPr>
        <p:spPr>
          <a:xfrm>
            <a:off x="8173142" y="4031088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łoneczko 13"/>
          <p:cNvSpPr/>
          <p:nvPr/>
        </p:nvSpPr>
        <p:spPr>
          <a:xfrm>
            <a:off x="4411013" y="3732075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Dowolny kształt 15"/>
          <p:cNvSpPr/>
          <p:nvPr/>
        </p:nvSpPr>
        <p:spPr>
          <a:xfrm>
            <a:off x="6027303" y="6194604"/>
            <a:ext cx="471266" cy="321029"/>
          </a:xfrm>
          <a:custGeom>
            <a:avLst/>
            <a:gdLst>
              <a:gd name="connsiteX0" fmla="*/ 412134 w 471266"/>
              <a:gd name="connsiteY0" fmla="*/ 296348 h 321029"/>
              <a:gd name="connsiteX1" fmla="*/ 10 w 471266"/>
              <a:gd name="connsiteY1" fmla="*/ 270590 h 321029"/>
              <a:gd name="connsiteX2" fmla="*/ 425012 w 471266"/>
              <a:gd name="connsiteY2" fmla="*/ 134 h 321029"/>
              <a:gd name="connsiteX3" fmla="*/ 412134 w 471266"/>
              <a:gd name="connsiteY3" fmla="*/ 296348 h 32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266" h="321029">
                <a:moveTo>
                  <a:pt x="412134" y="296348"/>
                </a:moveTo>
                <a:cubicBezTo>
                  <a:pt x="341300" y="341424"/>
                  <a:pt x="-2136" y="319959"/>
                  <a:pt x="10" y="270590"/>
                </a:cubicBezTo>
                <a:cubicBezTo>
                  <a:pt x="2156" y="221221"/>
                  <a:pt x="356325" y="-6305"/>
                  <a:pt x="425012" y="134"/>
                </a:cubicBezTo>
                <a:cubicBezTo>
                  <a:pt x="493699" y="6573"/>
                  <a:pt x="482968" y="251272"/>
                  <a:pt x="412134" y="29634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Dowolny kształt 16"/>
          <p:cNvSpPr/>
          <p:nvPr/>
        </p:nvSpPr>
        <p:spPr>
          <a:xfrm>
            <a:off x="6748698" y="6078418"/>
            <a:ext cx="1055899" cy="806930"/>
          </a:xfrm>
          <a:custGeom>
            <a:avLst/>
            <a:gdLst>
              <a:gd name="connsiteX0" fmla="*/ 386198 w 1055899"/>
              <a:gd name="connsiteY0" fmla="*/ 386776 h 806930"/>
              <a:gd name="connsiteX1" fmla="*/ 399077 w 1055899"/>
              <a:gd name="connsiteY1" fmla="*/ 283745 h 806930"/>
              <a:gd name="connsiteX2" fmla="*/ 424834 w 1055899"/>
              <a:gd name="connsiteY2" fmla="*/ 245109 h 806930"/>
              <a:gd name="connsiteX3" fmla="*/ 514987 w 1055899"/>
              <a:gd name="connsiteY3" fmla="*/ 257988 h 806930"/>
              <a:gd name="connsiteX4" fmla="*/ 553623 w 1055899"/>
              <a:gd name="connsiteY4" fmla="*/ 283745 h 806930"/>
              <a:gd name="connsiteX5" fmla="*/ 553623 w 1055899"/>
              <a:gd name="connsiteY5" fmla="*/ 361019 h 806930"/>
              <a:gd name="connsiteX6" fmla="*/ 514987 w 1055899"/>
              <a:gd name="connsiteY6" fmla="*/ 386776 h 806930"/>
              <a:gd name="connsiteX7" fmla="*/ 373319 w 1055899"/>
              <a:gd name="connsiteY7" fmla="*/ 373897 h 806930"/>
              <a:gd name="connsiteX8" fmla="*/ 321803 w 1055899"/>
              <a:gd name="connsiteY8" fmla="*/ 296624 h 806930"/>
              <a:gd name="connsiteX9" fmla="*/ 257409 w 1055899"/>
              <a:gd name="connsiteY9" fmla="*/ 232230 h 806930"/>
              <a:gd name="connsiteX10" fmla="*/ 218772 w 1055899"/>
              <a:gd name="connsiteY10" fmla="*/ 219351 h 806930"/>
              <a:gd name="connsiteX11" fmla="*/ 12710 w 1055899"/>
              <a:gd name="connsiteY11" fmla="*/ 232230 h 806930"/>
              <a:gd name="connsiteX12" fmla="*/ 25589 w 1055899"/>
              <a:gd name="connsiteY12" fmla="*/ 348140 h 806930"/>
              <a:gd name="connsiteX13" fmla="*/ 38468 w 1055899"/>
              <a:gd name="connsiteY13" fmla="*/ 386776 h 806930"/>
              <a:gd name="connsiteX14" fmla="*/ 77105 w 1055899"/>
              <a:gd name="connsiteY14" fmla="*/ 412534 h 806930"/>
              <a:gd name="connsiteX15" fmla="*/ 167257 w 1055899"/>
              <a:gd name="connsiteY15" fmla="*/ 476928 h 806930"/>
              <a:gd name="connsiteX16" fmla="*/ 205894 w 1055899"/>
              <a:gd name="connsiteY16" fmla="*/ 489807 h 806930"/>
              <a:gd name="connsiteX17" fmla="*/ 360440 w 1055899"/>
              <a:gd name="connsiteY17" fmla="*/ 476928 h 806930"/>
              <a:gd name="connsiteX18" fmla="*/ 347561 w 1055899"/>
              <a:gd name="connsiteY18" fmla="*/ 438292 h 806930"/>
              <a:gd name="connsiteX19" fmla="*/ 360440 w 1055899"/>
              <a:gd name="connsiteY19" fmla="*/ 631475 h 806930"/>
              <a:gd name="connsiteX20" fmla="*/ 386198 w 1055899"/>
              <a:gd name="connsiteY20" fmla="*/ 670112 h 806930"/>
              <a:gd name="connsiteX21" fmla="*/ 463471 w 1055899"/>
              <a:gd name="connsiteY21" fmla="*/ 747385 h 806930"/>
              <a:gd name="connsiteX22" fmla="*/ 502108 w 1055899"/>
              <a:gd name="connsiteY22" fmla="*/ 786021 h 806930"/>
              <a:gd name="connsiteX23" fmla="*/ 540744 w 1055899"/>
              <a:gd name="connsiteY23" fmla="*/ 798900 h 806930"/>
              <a:gd name="connsiteX24" fmla="*/ 669533 w 1055899"/>
              <a:gd name="connsiteY24" fmla="*/ 786021 h 806930"/>
              <a:gd name="connsiteX25" fmla="*/ 643775 w 1055899"/>
              <a:gd name="connsiteY25" fmla="*/ 425413 h 806930"/>
              <a:gd name="connsiteX26" fmla="*/ 991505 w 1055899"/>
              <a:gd name="connsiteY26" fmla="*/ 386776 h 806930"/>
              <a:gd name="connsiteX27" fmla="*/ 1030141 w 1055899"/>
              <a:gd name="connsiteY27" fmla="*/ 348140 h 806930"/>
              <a:gd name="connsiteX28" fmla="*/ 1055899 w 1055899"/>
              <a:gd name="connsiteY28" fmla="*/ 309503 h 806930"/>
              <a:gd name="connsiteX29" fmla="*/ 1043020 w 1055899"/>
              <a:gd name="connsiteY29" fmla="*/ 232230 h 806930"/>
              <a:gd name="connsiteX30" fmla="*/ 991505 w 1055899"/>
              <a:gd name="connsiteY30" fmla="*/ 129199 h 806930"/>
              <a:gd name="connsiteX31" fmla="*/ 952868 w 1055899"/>
              <a:gd name="connsiteY31" fmla="*/ 116320 h 806930"/>
              <a:gd name="connsiteX32" fmla="*/ 733927 w 1055899"/>
              <a:gd name="connsiteY32" fmla="*/ 129199 h 806930"/>
              <a:gd name="connsiteX33" fmla="*/ 669533 w 1055899"/>
              <a:gd name="connsiteY33" fmla="*/ 154957 h 806930"/>
              <a:gd name="connsiteX34" fmla="*/ 618017 w 1055899"/>
              <a:gd name="connsiteY34" fmla="*/ 167836 h 806930"/>
              <a:gd name="connsiteX35" fmla="*/ 489229 w 1055899"/>
              <a:gd name="connsiteY35" fmla="*/ 206472 h 806930"/>
              <a:gd name="connsiteX36" fmla="*/ 476350 w 1055899"/>
              <a:gd name="connsiteY36" fmla="*/ 245109 h 806930"/>
              <a:gd name="connsiteX37" fmla="*/ 502108 w 1055899"/>
              <a:gd name="connsiteY37" fmla="*/ 103441 h 806930"/>
              <a:gd name="connsiteX38" fmla="*/ 489229 w 1055899"/>
              <a:gd name="connsiteY38" fmla="*/ 13289 h 806930"/>
              <a:gd name="connsiteX39" fmla="*/ 450592 w 1055899"/>
              <a:gd name="connsiteY39" fmla="*/ 410 h 806930"/>
              <a:gd name="connsiteX40" fmla="*/ 334682 w 1055899"/>
              <a:gd name="connsiteY40" fmla="*/ 51926 h 806930"/>
              <a:gd name="connsiteX41" fmla="*/ 296046 w 1055899"/>
              <a:gd name="connsiteY41" fmla="*/ 90562 h 806930"/>
              <a:gd name="connsiteX42" fmla="*/ 296046 w 1055899"/>
              <a:gd name="connsiteY42" fmla="*/ 257988 h 806930"/>
              <a:gd name="connsiteX43" fmla="*/ 321803 w 1055899"/>
              <a:gd name="connsiteY43" fmla="*/ 296624 h 806930"/>
              <a:gd name="connsiteX44" fmla="*/ 399077 w 1055899"/>
              <a:gd name="connsiteY44" fmla="*/ 309503 h 80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5899" h="806930">
                <a:moveTo>
                  <a:pt x="386198" y="386776"/>
                </a:moveTo>
                <a:cubicBezTo>
                  <a:pt x="390491" y="352432"/>
                  <a:pt x="389970" y="317136"/>
                  <a:pt x="399077" y="283745"/>
                </a:cubicBezTo>
                <a:cubicBezTo>
                  <a:pt x="403150" y="268812"/>
                  <a:pt x="409724" y="248467"/>
                  <a:pt x="424834" y="245109"/>
                </a:cubicBezTo>
                <a:cubicBezTo>
                  <a:pt x="454467" y="238524"/>
                  <a:pt x="484936" y="253695"/>
                  <a:pt x="514987" y="257988"/>
                </a:cubicBezTo>
                <a:cubicBezTo>
                  <a:pt x="527866" y="266574"/>
                  <a:pt x="543954" y="271659"/>
                  <a:pt x="553623" y="283745"/>
                </a:cubicBezTo>
                <a:cubicBezTo>
                  <a:pt x="570795" y="305210"/>
                  <a:pt x="570795" y="339554"/>
                  <a:pt x="553623" y="361019"/>
                </a:cubicBezTo>
                <a:cubicBezTo>
                  <a:pt x="543954" y="373105"/>
                  <a:pt x="527866" y="378190"/>
                  <a:pt x="514987" y="386776"/>
                </a:cubicBezTo>
                <a:cubicBezTo>
                  <a:pt x="467764" y="382483"/>
                  <a:pt x="416288" y="393949"/>
                  <a:pt x="373319" y="373897"/>
                </a:cubicBezTo>
                <a:cubicBezTo>
                  <a:pt x="345266" y="360806"/>
                  <a:pt x="338975" y="322382"/>
                  <a:pt x="321803" y="296624"/>
                </a:cubicBezTo>
                <a:cubicBezTo>
                  <a:pt x="296045" y="257987"/>
                  <a:pt x="300340" y="253695"/>
                  <a:pt x="257409" y="232230"/>
                </a:cubicBezTo>
                <a:cubicBezTo>
                  <a:pt x="245267" y="226159"/>
                  <a:pt x="231651" y="223644"/>
                  <a:pt x="218772" y="219351"/>
                </a:cubicBezTo>
                <a:cubicBezTo>
                  <a:pt x="150085" y="223644"/>
                  <a:pt x="69973" y="194055"/>
                  <a:pt x="12710" y="232230"/>
                </a:cubicBezTo>
                <a:cubicBezTo>
                  <a:pt x="-19635" y="253794"/>
                  <a:pt x="19198" y="309795"/>
                  <a:pt x="25589" y="348140"/>
                </a:cubicBezTo>
                <a:cubicBezTo>
                  <a:pt x="27821" y="361531"/>
                  <a:pt x="29987" y="376176"/>
                  <a:pt x="38468" y="386776"/>
                </a:cubicBezTo>
                <a:cubicBezTo>
                  <a:pt x="48138" y="398863"/>
                  <a:pt x="64226" y="403948"/>
                  <a:pt x="77105" y="412534"/>
                </a:cubicBezTo>
                <a:cubicBezTo>
                  <a:pt x="98570" y="476929"/>
                  <a:pt x="77105" y="446878"/>
                  <a:pt x="167257" y="476928"/>
                </a:cubicBezTo>
                <a:lnTo>
                  <a:pt x="205894" y="489807"/>
                </a:lnTo>
                <a:cubicBezTo>
                  <a:pt x="257409" y="485514"/>
                  <a:pt x="311858" y="494594"/>
                  <a:pt x="360440" y="476928"/>
                </a:cubicBezTo>
                <a:cubicBezTo>
                  <a:pt x="373198" y="472289"/>
                  <a:pt x="347561" y="424717"/>
                  <a:pt x="347561" y="438292"/>
                </a:cubicBezTo>
                <a:cubicBezTo>
                  <a:pt x="347561" y="502829"/>
                  <a:pt x="349830" y="567816"/>
                  <a:pt x="360440" y="631475"/>
                </a:cubicBezTo>
                <a:cubicBezTo>
                  <a:pt x="362985" y="646743"/>
                  <a:pt x="375915" y="658543"/>
                  <a:pt x="386198" y="670112"/>
                </a:cubicBezTo>
                <a:cubicBezTo>
                  <a:pt x="410399" y="697338"/>
                  <a:pt x="437713" y="721627"/>
                  <a:pt x="463471" y="747385"/>
                </a:cubicBezTo>
                <a:cubicBezTo>
                  <a:pt x="476350" y="760264"/>
                  <a:pt x="484829" y="780261"/>
                  <a:pt x="502108" y="786021"/>
                </a:cubicBezTo>
                <a:lnTo>
                  <a:pt x="540744" y="798900"/>
                </a:lnTo>
                <a:cubicBezTo>
                  <a:pt x="583674" y="794607"/>
                  <a:pt x="655420" y="826791"/>
                  <a:pt x="669533" y="786021"/>
                </a:cubicBezTo>
                <a:cubicBezTo>
                  <a:pt x="719673" y="641171"/>
                  <a:pt x="682586" y="541846"/>
                  <a:pt x="643775" y="425413"/>
                </a:cubicBezTo>
                <a:cubicBezTo>
                  <a:pt x="793804" y="419162"/>
                  <a:pt x="893264" y="468643"/>
                  <a:pt x="991505" y="386776"/>
                </a:cubicBezTo>
                <a:cubicBezTo>
                  <a:pt x="1005497" y="375116"/>
                  <a:pt x="1018481" y="362132"/>
                  <a:pt x="1030141" y="348140"/>
                </a:cubicBezTo>
                <a:cubicBezTo>
                  <a:pt x="1040050" y="336249"/>
                  <a:pt x="1047313" y="322382"/>
                  <a:pt x="1055899" y="309503"/>
                </a:cubicBezTo>
                <a:cubicBezTo>
                  <a:pt x="1051606" y="283745"/>
                  <a:pt x="1047691" y="257922"/>
                  <a:pt x="1043020" y="232230"/>
                </a:cubicBezTo>
                <a:cubicBezTo>
                  <a:pt x="1032756" y="175781"/>
                  <a:pt x="1040471" y="161843"/>
                  <a:pt x="991505" y="129199"/>
                </a:cubicBezTo>
                <a:cubicBezTo>
                  <a:pt x="980209" y="121669"/>
                  <a:pt x="965747" y="120613"/>
                  <a:pt x="952868" y="116320"/>
                </a:cubicBezTo>
                <a:cubicBezTo>
                  <a:pt x="879888" y="120613"/>
                  <a:pt x="806363" y="119321"/>
                  <a:pt x="733927" y="129199"/>
                </a:cubicBezTo>
                <a:cubicBezTo>
                  <a:pt x="711021" y="132323"/>
                  <a:pt x="691465" y="147646"/>
                  <a:pt x="669533" y="154957"/>
                </a:cubicBezTo>
                <a:cubicBezTo>
                  <a:pt x="652741" y="160554"/>
                  <a:pt x="634971" y="162750"/>
                  <a:pt x="618017" y="167836"/>
                </a:cubicBezTo>
                <a:cubicBezTo>
                  <a:pt x="461235" y="214870"/>
                  <a:pt x="607970" y="176786"/>
                  <a:pt x="489229" y="206472"/>
                </a:cubicBezTo>
                <a:cubicBezTo>
                  <a:pt x="484936" y="219351"/>
                  <a:pt x="476350" y="258685"/>
                  <a:pt x="476350" y="245109"/>
                </a:cubicBezTo>
                <a:cubicBezTo>
                  <a:pt x="476350" y="198963"/>
                  <a:pt x="490836" y="148529"/>
                  <a:pt x="502108" y="103441"/>
                </a:cubicBezTo>
                <a:cubicBezTo>
                  <a:pt x="497815" y="73390"/>
                  <a:pt x="502805" y="40440"/>
                  <a:pt x="489229" y="13289"/>
                </a:cubicBezTo>
                <a:cubicBezTo>
                  <a:pt x="483158" y="1147"/>
                  <a:pt x="464085" y="-1089"/>
                  <a:pt x="450592" y="410"/>
                </a:cubicBezTo>
                <a:cubicBezTo>
                  <a:pt x="411714" y="4730"/>
                  <a:pt x="365650" y="26120"/>
                  <a:pt x="334682" y="51926"/>
                </a:cubicBezTo>
                <a:cubicBezTo>
                  <a:pt x="320690" y="63586"/>
                  <a:pt x="308925" y="77683"/>
                  <a:pt x="296046" y="90562"/>
                </a:cubicBezTo>
                <a:cubicBezTo>
                  <a:pt x="277960" y="162907"/>
                  <a:pt x="271942" y="161569"/>
                  <a:pt x="296046" y="257988"/>
                </a:cubicBezTo>
                <a:cubicBezTo>
                  <a:pt x="299800" y="273004"/>
                  <a:pt x="309717" y="286955"/>
                  <a:pt x="321803" y="296624"/>
                </a:cubicBezTo>
                <a:cubicBezTo>
                  <a:pt x="342993" y="313576"/>
                  <a:pt x="375007" y="309503"/>
                  <a:pt x="399077" y="30950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Dowolny kształt 17"/>
          <p:cNvSpPr/>
          <p:nvPr/>
        </p:nvSpPr>
        <p:spPr>
          <a:xfrm>
            <a:off x="4417454" y="5048518"/>
            <a:ext cx="772732" cy="811841"/>
          </a:xfrm>
          <a:custGeom>
            <a:avLst/>
            <a:gdLst>
              <a:gd name="connsiteX0" fmla="*/ 347729 w 772732"/>
              <a:gd name="connsiteY0" fmla="*/ 309093 h 811841"/>
              <a:gd name="connsiteX1" fmla="*/ 244698 w 772732"/>
              <a:gd name="connsiteY1" fmla="*/ 257578 h 811841"/>
              <a:gd name="connsiteX2" fmla="*/ 231819 w 772732"/>
              <a:gd name="connsiteY2" fmla="*/ 180305 h 811841"/>
              <a:gd name="connsiteX3" fmla="*/ 206061 w 772732"/>
              <a:gd name="connsiteY3" fmla="*/ 103031 h 811841"/>
              <a:gd name="connsiteX4" fmla="*/ 193183 w 772732"/>
              <a:gd name="connsiteY4" fmla="*/ 51516 h 811841"/>
              <a:gd name="connsiteX5" fmla="*/ 154546 w 772732"/>
              <a:gd name="connsiteY5" fmla="*/ 38637 h 811841"/>
              <a:gd name="connsiteX6" fmla="*/ 103031 w 772732"/>
              <a:gd name="connsiteY6" fmla="*/ 51516 h 811841"/>
              <a:gd name="connsiteX7" fmla="*/ 77273 w 772732"/>
              <a:gd name="connsiteY7" fmla="*/ 128789 h 811841"/>
              <a:gd name="connsiteX8" fmla="*/ 51515 w 772732"/>
              <a:gd name="connsiteY8" fmla="*/ 206062 h 811841"/>
              <a:gd name="connsiteX9" fmla="*/ 38636 w 772732"/>
              <a:gd name="connsiteY9" fmla="*/ 244699 h 811841"/>
              <a:gd name="connsiteX10" fmla="*/ 12878 w 772732"/>
              <a:gd name="connsiteY10" fmla="*/ 283336 h 811841"/>
              <a:gd name="connsiteX11" fmla="*/ 0 w 772732"/>
              <a:gd name="connsiteY11" fmla="*/ 321972 h 811841"/>
              <a:gd name="connsiteX12" fmla="*/ 38636 w 772732"/>
              <a:gd name="connsiteY12" fmla="*/ 412124 h 811841"/>
              <a:gd name="connsiteX13" fmla="*/ 77273 w 772732"/>
              <a:gd name="connsiteY13" fmla="*/ 437882 h 811841"/>
              <a:gd name="connsiteX14" fmla="*/ 115909 w 772732"/>
              <a:gd name="connsiteY14" fmla="*/ 450761 h 811841"/>
              <a:gd name="connsiteX15" fmla="*/ 257577 w 772732"/>
              <a:gd name="connsiteY15" fmla="*/ 412124 h 811841"/>
              <a:gd name="connsiteX16" fmla="*/ 270456 w 772732"/>
              <a:gd name="connsiteY16" fmla="*/ 347730 h 811841"/>
              <a:gd name="connsiteX17" fmla="*/ 283335 w 772732"/>
              <a:gd name="connsiteY17" fmla="*/ 309093 h 811841"/>
              <a:gd name="connsiteX18" fmla="*/ 206061 w 772732"/>
              <a:gd name="connsiteY18" fmla="*/ 334851 h 811841"/>
              <a:gd name="connsiteX19" fmla="*/ 180304 w 772732"/>
              <a:gd name="connsiteY19" fmla="*/ 373488 h 811841"/>
              <a:gd name="connsiteX20" fmla="*/ 141667 w 772732"/>
              <a:gd name="connsiteY20" fmla="*/ 399245 h 811841"/>
              <a:gd name="connsiteX21" fmla="*/ 128788 w 772732"/>
              <a:gd name="connsiteY21" fmla="*/ 437882 h 811841"/>
              <a:gd name="connsiteX22" fmla="*/ 103031 w 772732"/>
              <a:gd name="connsiteY22" fmla="*/ 476519 h 811841"/>
              <a:gd name="connsiteX23" fmla="*/ 77273 w 772732"/>
              <a:gd name="connsiteY23" fmla="*/ 566671 h 811841"/>
              <a:gd name="connsiteX24" fmla="*/ 64394 w 772732"/>
              <a:gd name="connsiteY24" fmla="*/ 605307 h 811841"/>
              <a:gd name="connsiteX25" fmla="*/ 103031 w 772732"/>
              <a:gd name="connsiteY25" fmla="*/ 759854 h 811841"/>
              <a:gd name="connsiteX26" fmla="*/ 141667 w 772732"/>
              <a:gd name="connsiteY26" fmla="*/ 785612 h 811841"/>
              <a:gd name="connsiteX27" fmla="*/ 180304 w 772732"/>
              <a:gd name="connsiteY27" fmla="*/ 772733 h 811841"/>
              <a:gd name="connsiteX28" fmla="*/ 206061 w 772732"/>
              <a:gd name="connsiteY28" fmla="*/ 695459 h 811841"/>
              <a:gd name="connsiteX29" fmla="*/ 218940 w 772732"/>
              <a:gd name="connsiteY29" fmla="*/ 656823 h 811841"/>
              <a:gd name="connsiteX30" fmla="*/ 231819 w 772732"/>
              <a:gd name="connsiteY30" fmla="*/ 618186 h 811841"/>
              <a:gd name="connsiteX31" fmla="*/ 257577 w 772732"/>
              <a:gd name="connsiteY31" fmla="*/ 579550 h 811841"/>
              <a:gd name="connsiteX32" fmla="*/ 283335 w 772732"/>
              <a:gd name="connsiteY32" fmla="*/ 502276 h 811841"/>
              <a:gd name="connsiteX33" fmla="*/ 296214 w 772732"/>
              <a:gd name="connsiteY33" fmla="*/ 463640 h 811841"/>
              <a:gd name="connsiteX34" fmla="*/ 309092 w 772732"/>
              <a:gd name="connsiteY34" fmla="*/ 257578 h 811841"/>
              <a:gd name="connsiteX35" fmla="*/ 321971 w 772732"/>
              <a:gd name="connsiteY35" fmla="*/ 206062 h 811841"/>
              <a:gd name="connsiteX36" fmla="*/ 360608 w 772732"/>
              <a:gd name="connsiteY36" fmla="*/ 180305 h 811841"/>
              <a:gd name="connsiteX37" fmla="*/ 412123 w 772732"/>
              <a:gd name="connsiteY37" fmla="*/ 244699 h 811841"/>
              <a:gd name="connsiteX38" fmla="*/ 437881 w 772732"/>
              <a:gd name="connsiteY38" fmla="*/ 283336 h 811841"/>
              <a:gd name="connsiteX39" fmla="*/ 476518 w 772732"/>
              <a:gd name="connsiteY39" fmla="*/ 437882 h 811841"/>
              <a:gd name="connsiteX40" fmla="*/ 425002 w 772732"/>
              <a:gd name="connsiteY40" fmla="*/ 553792 h 811841"/>
              <a:gd name="connsiteX41" fmla="*/ 386366 w 772732"/>
              <a:gd name="connsiteY41" fmla="*/ 528034 h 811841"/>
              <a:gd name="connsiteX42" fmla="*/ 360608 w 772732"/>
              <a:gd name="connsiteY42" fmla="*/ 489397 h 811841"/>
              <a:gd name="connsiteX43" fmla="*/ 334850 w 772732"/>
              <a:gd name="connsiteY43" fmla="*/ 412124 h 811841"/>
              <a:gd name="connsiteX44" fmla="*/ 309092 w 772732"/>
              <a:gd name="connsiteY44" fmla="*/ 373488 h 811841"/>
              <a:gd name="connsiteX45" fmla="*/ 296214 w 772732"/>
              <a:gd name="connsiteY45" fmla="*/ 334851 h 811841"/>
              <a:gd name="connsiteX46" fmla="*/ 373487 w 772732"/>
              <a:gd name="connsiteY46" fmla="*/ 283336 h 811841"/>
              <a:gd name="connsiteX47" fmla="*/ 399245 w 772732"/>
              <a:gd name="connsiteY47" fmla="*/ 180305 h 811841"/>
              <a:gd name="connsiteX48" fmla="*/ 489397 w 772732"/>
              <a:gd name="connsiteY48" fmla="*/ 64395 h 811841"/>
              <a:gd name="connsiteX49" fmla="*/ 515154 w 772732"/>
              <a:gd name="connsiteY49" fmla="*/ 25758 h 811841"/>
              <a:gd name="connsiteX50" fmla="*/ 592428 w 772732"/>
              <a:gd name="connsiteY50" fmla="*/ 0 h 811841"/>
              <a:gd name="connsiteX51" fmla="*/ 721216 w 772732"/>
              <a:gd name="connsiteY51" fmla="*/ 12879 h 811841"/>
              <a:gd name="connsiteX52" fmla="*/ 734095 w 772732"/>
              <a:gd name="connsiteY52" fmla="*/ 51516 h 811841"/>
              <a:gd name="connsiteX53" fmla="*/ 721216 w 772732"/>
              <a:gd name="connsiteY53" fmla="*/ 167426 h 811841"/>
              <a:gd name="connsiteX54" fmla="*/ 682580 w 772732"/>
              <a:gd name="connsiteY54" fmla="*/ 244699 h 811841"/>
              <a:gd name="connsiteX55" fmla="*/ 643943 w 772732"/>
              <a:gd name="connsiteY55" fmla="*/ 270457 h 811841"/>
              <a:gd name="connsiteX56" fmla="*/ 605307 w 772732"/>
              <a:gd name="connsiteY56" fmla="*/ 309093 h 811841"/>
              <a:gd name="connsiteX57" fmla="*/ 566670 w 772732"/>
              <a:gd name="connsiteY57" fmla="*/ 334851 h 811841"/>
              <a:gd name="connsiteX58" fmla="*/ 476518 w 772732"/>
              <a:gd name="connsiteY58" fmla="*/ 360609 h 811841"/>
              <a:gd name="connsiteX59" fmla="*/ 553791 w 772732"/>
              <a:gd name="connsiteY59" fmla="*/ 412124 h 811841"/>
              <a:gd name="connsiteX60" fmla="*/ 631064 w 772732"/>
              <a:gd name="connsiteY60" fmla="*/ 437882 h 811841"/>
              <a:gd name="connsiteX61" fmla="*/ 656822 w 772732"/>
              <a:gd name="connsiteY61" fmla="*/ 476519 h 811841"/>
              <a:gd name="connsiteX62" fmla="*/ 695459 w 772732"/>
              <a:gd name="connsiteY62" fmla="*/ 502276 h 811841"/>
              <a:gd name="connsiteX63" fmla="*/ 734095 w 772732"/>
              <a:gd name="connsiteY63" fmla="*/ 540913 h 811841"/>
              <a:gd name="connsiteX64" fmla="*/ 759853 w 772732"/>
              <a:gd name="connsiteY64" fmla="*/ 618186 h 811841"/>
              <a:gd name="connsiteX65" fmla="*/ 772732 w 772732"/>
              <a:gd name="connsiteY65" fmla="*/ 656823 h 811841"/>
              <a:gd name="connsiteX66" fmla="*/ 759853 w 772732"/>
              <a:gd name="connsiteY66" fmla="*/ 798490 h 811841"/>
              <a:gd name="connsiteX67" fmla="*/ 721216 w 772732"/>
              <a:gd name="connsiteY67" fmla="*/ 811369 h 811841"/>
              <a:gd name="connsiteX68" fmla="*/ 643943 w 772732"/>
              <a:gd name="connsiteY68" fmla="*/ 785612 h 811841"/>
              <a:gd name="connsiteX69" fmla="*/ 605307 w 772732"/>
              <a:gd name="connsiteY69" fmla="*/ 759854 h 811841"/>
              <a:gd name="connsiteX70" fmla="*/ 579549 w 772732"/>
              <a:gd name="connsiteY70" fmla="*/ 721217 h 811841"/>
              <a:gd name="connsiteX71" fmla="*/ 540912 w 772732"/>
              <a:gd name="connsiteY71" fmla="*/ 682581 h 811841"/>
              <a:gd name="connsiteX72" fmla="*/ 502276 w 772732"/>
              <a:gd name="connsiteY72" fmla="*/ 605307 h 811841"/>
              <a:gd name="connsiteX73" fmla="*/ 463639 w 772732"/>
              <a:gd name="connsiteY73" fmla="*/ 476519 h 811841"/>
              <a:gd name="connsiteX74" fmla="*/ 450760 w 772732"/>
              <a:gd name="connsiteY74" fmla="*/ 515155 h 811841"/>
              <a:gd name="connsiteX75" fmla="*/ 425002 w 772732"/>
              <a:gd name="connsiteY75" fmla="*/ 463640 h 811841"/>
              <a:gd name="connsiteX76" fmla="*/ 399245 w 772732"/>
              <a:gd name="connsiteY76" fmla="*/ 347730 h 811841"/>
              <a:gd name="connsiteX77" fmla="*/ 360608 w 772732"/>
              <a:gd name="connsiteY77" fmla="*/ 386367 h 811841"/>
              <a:gd name="connsiteX78" fmla="*/ 334850 w 772732"/>
              <a:gd name="connsiteY78" fmla="*/ 386367 h 811841"/>
              <a:gd name="connsiteX79" fmla="*/ 373487 w 772732"/>
              <a:gd name="connsiteY79" fmla="*/ 321972 h 811841"/>
              <a:gd name="connsiteX80" fmla="*/ 386366 w 772732"/>
              <a:gd name="connsiteY80" fmla="*/ 450761 h 811841"/>
              <a:gd name="connsiteX81" fmla="*/ 399245 w 772732"/>
              <a:gd name="connsiteY81" fmla="*/ 412124 h 811841"/>
              <a:gd name="connsiteX82" fmla="*/ 386366 w 772732"/>
              <a:gd name="connsiteY82" fmla="*/ 270457 h 811841"/>
              <a:gd name="connsiteX83" fmla="*/ 360608 w 772732"/>
              <a:gd name="connsiteY83" fmla="*/ 193183 h 811841"/>
              <a:gd name="connsiteX84" fmla="*/ 347729 w 772732"/>
              <a:gd name="connsiteY84" fmla="*/ 154547 h 811841"/>
              <a:gd name="connsiteX85" fmla="*/ 309092 w 772732"/>
              <a:gd name="connsiteY85" fmla="*/ 77274 h 811841"/>
              <a:gd name="connsiteX86" fmla="*/ 321971 w 772732"/>
              <a:gd name="connsiteY86" fmla="*/ 25758 h 811841"/>
              <a:gd name="connsiteX87" fmla="*/ 386366 w 772732"/>
              <a:gd name="connsiteY87" fmla="*/ 77274 h 811841"/>
              <a:gd name="connsiteX88" fmla="*/ 373487 w 772732"/>
              <a:gd name="connsiteY88" fmla="*/ 167426 h 811841"/>
              <a:gd name="connsiteX89" fmla="*/ 412123 w 772732"/>
              <a:gd name="connsiteY89" fmla="*/ 154547 h 811841"/>
              <a:gd name="connsiteX90" fmla="*/ 450760 w 772732"/>
              <a:gd name="connsiteY90" fmla="*/ 128789 h 81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772732" h="811841">
                <a:moveTo>
                  <a:pt x="347729" y="309093"/>
                </a:moveTo>
                <a:cubicBezTo>
                  <a:pt x="340992" y="306398"/>
                  <a:pt x="254344" y="276869"/>
                  <a:pt x="244698" y="257578"/>
                </a:cubicBezTo>
                <a:cubicBezTo>
                  <a:pt x="233020" y="234222"/>
                  <a:pt x="238152" y="205638"/>
                  <a:pt x="231819" y="180305"/>
                </a:cubicBezTo>
                <a:cubicBezTo>
                  <a:pt x="225234" y="153964"/>
                  <a:pt x="212646" y="129372"/>
                  <a:pt x="206061" y="103031"/>
                </a:cubicBezTo>
                <a:cubicBezTo>
                  <a:pt x="201768" y="85859"/>
                  <a:pt x="204240" y="65337"/>
                  <a:pt x="193183" y="51516"/>
                </a:cubicBezTo>
                <a:cubicBezTo>
                  <a:pt x="184702" y="40915"/>
                  <a:pt x="167425" y="42930"/>
                  <a:pt x="154546" y="38637"/>
                </a:cubicBezTo>
                <a:cubicBezTo>
                  <a:pt x="137374" y="42930"/>
                  <a:pt x="114550" y="38077"/>
                  <a:pt x="103031" y="51516"/>
                </a:cubicBezTo>
                <a:cubicBezTo>
                  <a:pt x="85361" y="72131"/>
                  <a:pt x="85859" y="103031"/>
                  <a:pt x="77273" y="128789"/>
                </a:cubicBezTo>
                <a:lnTo>
                  <a:pt x="51515" y="206062"/>
                </a:lnTo>
                <a:cubicBezTo>
                  <a:pt x="47222" y="218941"/>
                  <a:pt x="46166" y="233403"/>
                  <a:pt x="38636" y="244699"/>
                </a:cubicBezTo>
                <a:lnTo>
                  <a:pt x="12878" y="283336"/>
                </a:lnTo>
                <a:cubicBezTo>
                  <a:pt x="8585" y="296215"/>
                  <a:pt x="0" y="308397"/>
                  <a:pt x="0" y="321972"/>
                </a:cubicBezTo>
                <a:cubicBezTo>
                  <a:pt x="0" y="351532"/>
                  <a:pt x="17603" y="391092"/>
                  <a:pt x="38636" y="412124"/>
                </a:cubicBezTo>
                <a:cubicBezTo>
                  <a:pt x="49581" y="423069"/>
                  <a:pt x="63429" y="430960"/>
                  <a:pt x="77273" y="437882"/>
                </a:cubicBezTo>
                <a:cubicBezTo>
                  <a:pt x="89415" y="443953"/>
                  <a:pt x="103030" y="446468"/>
                  <a:pt x="115909" y="450761"/>
                </a:cubicBezTo>
                <a:cubicBezTo>
                  <a:pt x="133774" y="448528"/>
                  <a:pt x="235098" y="451461"/>
                  <a:pt x="257577" y="412124"/>
                </a:cubicBezTo>
                <a:cubicBezTo>
                  <a:pt x="268437" y="393118"/>
                  <a:pt x="265147" y="368966"/>
                  <a:pt x="270456" y="347730"/>
                </a:cubicBezTo>
                <a:cubicBezTo>
                  <a:pt x="273749" y="334560"/>
                  <a:pt x="296647" y="311755"/>
                  <a:pt x="283335" y="309093"/>
                </a:cubicBezTo>
                <a:cubicBezTo>
                  <a:pt x="256711" y="303768"/>
                  <a:pt x="206061" y="334851"/>
                  <a:pt x="206061" y="334851"/>
                </a:cubicBezTo>
                <a:cubicBezTo>
                  <a:pt x="197475" y="347730"/>
                  <a:pt x="191249" y="362543"/>
                  <a:pt x="180304" y="373488"/>
                </a:cubicBezTo>
                <a:cubicBezTo>
                  <a:pt x="169359" y="384433"/>
                  <a:pt x="151336" y="387158"/>
                  <a:pt x="141667" y="399245"/>
                </a:cubicBezTo>
                <a:cubicBezTo>
                  <a:pt x="133186" y="409846"/>
                  <a:pt x="134859" y="425739"/>
                  <a:pt x="128788" y="437882"/>
                </a:cubicBezTo>
                <a:cubicBezTo>
                  <a:pt x="121866" y="451726"/>
                  <a:pt x="109953" y="462675"/>
                  <a:pt x="103031" y="476519"/>
                </a:cubicBezTo>
                <a:cubicBezTo>
                  <a:pt x="92737" y="497108"/>
                  <a:pt x="82776" y="547411"/>
                  <a:pt x="77273" y="566671"/>
                </a:cubicBezTo>
                <a:cubicBezTo>
                  <a:pt x="73544" y="579724"/>
                  <a:pt x="68687" y="592428"/>
                  <a:pt x="64394" y="605307"/>
                </a:cubicBezTo>
                <a:cubicBezTo>
                  <a:pt x="71554" y="669751"/>
                  <a:pt x="58667" y="715489"/>
                  <a:pt x="103031" y="759854"/>
                </a:cubicBezTo>
                <a:cubicBezTo>
                  <a:pt x="113976" y="770799"/>
                  <a:pt x="128788" y="777026"/>
                  <a:pt x="141667" y="785612"/>
                </a:cubicBezTo>
                <a:cubicBezTo>
                  <a:pt x="154546" y="781319"/>
                  <a:pt x="172413" y="783780"/>
                  <a:pt x="180304" y="772733"/>
                </a:cubicBezTo>
                <a:cubicBezTo>
                  <a:pt x="196085" y="750639"/>
                  <a:pt x="197475" y="721217"/>
                  <a:pt x="206061" y="695459"/>
                </a:cubicBezTo>
                <a:lnTo>
                  <a:pt x="218940" y="656823"/>
                </a:lnTo>
                <a:cubicBezTo>
                  <a:pt x="223233" y="643944"/>
                  <a:pt x="224288" y="629482"/>
                  <a:pt x="231819" y="618186"/>
                </a:cubicBezTo>
                <a:lnTo>
                  <a:pt x="257577" y="579550"/>
                </a:lnTo>
                <a:lnTo>
                  <a:pt x="283335" y="502276"/>
                </a:lnTo>
                <a:lnTo>
                  <a:pt x="296214" y="463640"/>
                </a:lnTo>
                <a:cubicBezTo>
                  <a:pt x="300507" y="394953"/>
                  <a:pt x="302244" y="326058"/>
                  <a:pt x="309092" y="257578"/>
                </a:cubicBezTo>
                <a:cubicBezTo>
                  <a:pt x="310853" y="239965"/>
                  <a:pt x="312152" y="220790"/>
                  <a:pt x="321971" y="206062"/>
                </a:cubicBezTo>
                <a:cubicBezTo>
                  <a:pt x="330557" y="193183"/>
                  <a:pt x="347729" y="188891"/>
                  <a:pt x="360608" y="180305"/>
                </a:cubicBezTo>
                <a:cubicBezTo>
                  <a:pt x="425740" y="223725"/>
                  <a:pt x="381020" y="182491"/>
                  <a:pt x="412123" y="244699"/>
                </a:cubicBezTo>
                <a:cubicBezTo>
                  <a:pt x="419045" y="258544"/>
                  <a:pt x="431594" y="269191"/>
                  <a:pt x="437881" y="283336"/>
                </a:cubicBezTo>
                <a:cubicBezTo>
                  <a:pt x="465094" y="344564"/>
                  <a:pt x="465718" y="373085"/>
                  <a:pt x="476518" y="437882"/>
                </a:cubicBezTo>
                <a:cubicBezTo>
                  <a:pt x="466302" y="540040"/>
                  <a:pt x="503306" y="592944"/>
                  <a:pt x="425002" y="553792"/>
                </a:cubicBezTo>
                <a:cubicBezTo>
                  <a:pt x="411158" y="546870"/>
                  <a:pt x="399245" y="536620"/>
                  <a:pt x="386366" y="528034"/>
                </a:cubicBezTo>
                <a:cubicBezTo>
                  <a:pt x="377780" y="515155"/>
                  <a:pt x="366895" y="503542"/>
                  <a:pt x="360608" y="489397"/>
                </a:cubicBezTo>
                <a:cubicBezTo>
                  <a:pt x="349581" y="464586"/>
                  <a:pt x="349911" y="434715"/>
                  <a:pt x="334850" y="412124"/>
                </a:cubicBezTo>
                <a:lnTo>
                  <a:pt x="309092" y="373488"/>
                </a:lnTo>
                <a:cubicBezTo>
                  <a:pt x="304799" y="360609"/>
                  <a:pt x="288323" y="345898"/>
                  <a:pt x="296214" y="334851"/>
                </a:cubicBezTo>
                <a:cubicBezTo>
                  <a:pt x="314207" y="309661"/>
                  <a:pt x="373487" y="283336"/>
                  <a:pt x="373487" y="283336"/>
                </a:cubicBezTo>
                <a:cubicBezTo>
                  <a:pt x="377056" y="265493"/>
                  <a:pt x="386869" y="202583"/>
                  <a:pt x="399245" y="180305"/>
                </a:cubicBezTo>
                <a:cubicBezTo>
                  <a:pt x="464353" y="63110"/>
                  <a:pt x="426816" y="139492"/>
                  <a:pt x="489397" y="64395"/>
                </a:cubicBezTo>
                <a:cubicBezTo>
                  <a:pt x="499306" y="52504"/>
                  <a:pt x="502028" y="33962"/>
                  <a:pt x="515154" y="25758"/>
                </a:cubicBezTo>
                <a:cubicBezTo>
                  <a:pt x="538178" y="11368"/>
                  <a:pt x="592428" y="0"/>
                  <a:pt x="592428" y="0"/>
                </a:cubicBezTo>
                <a:cubicBezTo>
                  <a:pt x="635357" y="4293"/>
                  <a:pt x="680670" y="-1865"/>
                  <a:pt x="721216" y="12879"/>
                </a:cubicBezTo>
                <a:cubicBezTo>
                  <a:pt x="733974" y="17518"/>
                  <a:pt x="734095" y="37940"/>
                  <a:pt x="734095" y="51516"/>
                </a:cubicBezTo>
                <a:cubicBezTo>
                  <a:pt x="734095" y="90390"/>
                  <a:pt x="727607" y="129080"/>
                  <a:pt x="721216" y="167426"/>
                </a:cubicBezTo>
                <a:cubicBezTo>
                  <a:pt x="717026" y="192566"/>
                  <a:pt x="700381" y="226898"/>
                  <a:pt x="682580" y="244699"/>
                </a:cubicBezTo>
                <a:cubicBezTo>
                  <a:pt x="671635" y="255644"/>
                  <a:pt x="655834" y="260548"/>
                  <a:pt x="643943" y="270457"/>
                </a:cubicBezTo>
                <a:cubicBezTo>
                  <a:pt x="629951" y="282117"/>
                  <a:pt x="619299" y="297433"/>
                  <a:pt x="605307" y="309093"/>
                </a:cubicBezTo>
                <a:cubicBezTo>
                  <a:pt x="593416" y="319002"/>
                  <a:pt x="580515" y="327929"/>
                  <a:pt x="566670" y="334851"/>
                </a:cubicBezTo>
                <a:cubicBezTo>
                  <a:pt x="548194" y="344089"/>
                  <a:pt x="493023" y="356483"/>
                  <a:pt x="476518" y="360609"/>
                </a:cubicBezTo>
                <a:cubicBezTo>
                  <a:pt x="514519" y="417609"/>
                  <a:pt x="484488" y="391333"/>
                  <a:pt x="553791" y="412124"/>
                </a:cubicBezTo>
                <a:cubicBezTo>
                  <a:pt x="579797" y="419926"/>
                  <a:pt x="631064" y="437882"/>
                  <a:pt x="631064" y="437882"/>
                </a:cubicBezTo>
                <a:cubicBezTo>
                  <a:pt x="639650" y="450761"/>
                  <a:pt x="645877" y="465574"/>
                  <a:pt x="656822" y="476519"/>
                </a:cubicBezTo>
                <a:cubicBezTo>
                  <a:pt x="667767" y="487464"/>
                  <a:pt x="683568" y="492367"/>
                  <a:pt x="695459" y="502276"/>
                </a:cubicBezTo>
                <a:cubicBezTo>
                  <a:pt x="709451" y="513936"/>
                  <a:pt x="721216" y="528034"/>
                  <a:pt x="734095" y="540913"/>
                </a:cubicBezTo>
                <a:lnTo>
                  <a:pt x="759853" y="618186"/>
                </a:lnTo>
                <a:lnTo>
                  <a:pt x="772732" y="656823"/>
                </a:lnTo>
                <a:cubicBezTo>
                  <a:pt x="768439" y="704045"/>
                  <a:pt x="774848" y="753506"/>
                  <a:pt x="759853" y="798490"/>
                </a:cubicBezTo>
                <a:cubicBezTo>
                  <a:pt x="755560" y="811369"/>
                  <a:pt x="734709" y="812868"/>
                  <a:pt x="721216" y="811369"/>
                </a:cubicBezTo>
                <a:cubicBezTo>
                  <a:pt x="694231" y="808371"/>
                  <a:pt x="643943" y="785612"/>
                  <a:pt x="643943" y="785612"/>
                </a:cubicBezTo>
                <a:cubicBezTo>
                  <a:pt x="631064" y="777026"/>
                  <a:pt x="616252" y="770799"/>
                  <a:pt x="605307" y="759854"/>
                </a:cubicBezTo>
                <a:cubicBezTo>
                  <a:pt x="594362" y="748909"/>
                  <a:pt x="589458" y="733108"/>
                  <a:pt x="579549" y="721217"/>
                </a:cubicBezTo>
                <a:cubicBezTo>
                  <a:pt x="567889" y="707225"/>
                  <a:pt x="553791" y="695460"/>
                  <a:pt x="540912" y="682581"/>
                </a:cubicBezTo>
                <a:cubicBezTo>
                  <a:pt x="493943" y="541675"/>
                  <a:pt x="568850" y="755100"/>
                  <a:pt x="502276" y="605307"/>
                </a:cubicBezTo>
                <a:cubicBezTo>
                  <a:pt x="484358" y="564992"/>
                  <a:pt x="474343" y="519334"/>
                  <a:pt x="463639" y="476519"/>
                </a:cubicBezTo>
                <a:cubicBezTo>
                  <a:pt x="459346" y="489398"/>
                  <a:pt x="463639" y="519448"/>
                  <a:pt x="450760" y="515155"/>
                </a:cubicBezTo>
                <a:cubicBezTo>
                  <a:pt x="432547" y="509084"/>
                  <a:pt x="431743" y="481616"/>
                  <a:pt x="425002" y="463640"/>
                </a:cubicBezTo>
                <a:cubicBezTo>
                  <a:pt x="417206" y="442850"/>
                  <a:pt x="402743" y="365220"/>
                  <a:pt x="399245" y="347730"/>
                </a:cubicBezTo>
                <a:cubicBezTo>
                  <a:pt x="386366" y="360609"/>
                  <a:pt x="370711" y="371212"/>
                  <a:pt x="360608" y="386367"/>
                </a:cubicBezTo>
                <a:cubicBezTo>
                  <a:pt x="337712" y="420710"/>
                  <a:pt x="357746" y="455053"/>
                  <a:pt x="334850" y="386367"/>
                </a:cubicBezTo>
                <a:cubicBezTo>
                  <a:pt x="364901" y="236113"/>
                  <a:pt x="352022" y="214648"/>
                  <a:pt x="373487" y="321972"/>
                </a:cubicBezTo>
                <a:cubicBezTo>
                  <a:pt x="377780" y="364902"/>
                  <a:pt x="374513" y="409277"/>
                  <a:pt x="386366" y="450761"/>
                </a:cubicBezTo>
                <a:cubicBezTo>
                  <a:pt x="390096" y="463814"/>
                  <a:pt x="399245" y="425700"/>
                  <a:pt x="399245" y="412124"/>
                </a:cubicBezTo>
                <a:cubicBezTo>
                  <a:pt x="399245" y="364707"/>
                  <a:pt x="394606" y="317153"/>
                  <a:pt x="386366" y="270457"/>
                </a:cubicBezTo>
                <a:cubicBezTo>
                  <a:pt x="381647" y="243719"/>
                  <a:pt x="369194" y="218941"/>
                  <a:pt x="360608" y="193183"/>
                </a:cubicBezTo>
                <a:cubicBezTo>
                  <a:pt x="356315" y="180304"/>
                  <a:pt x="355259" y="165842"/>
                  <a:pt x="347729" y="154547"/>
                </a:cubicBezTo>
                <a:cubicBezTo>
                  <a:pt x="314441" y="104615"/>
                  <a:pt x="326866" y="130594"/>
                  <a:pt x="309092" y="77274"/>
                </a:cubicBezTo>
                <a:cubicBezTo>
                  <a:pt x="313385" y="60102"/>
                  <a:pt x="307811" y="36378"/>
                  <a:pt x="321971" y="25758"/>
                </a:cubicBezTo>
                <a:cubicBezTo>
                  <a:pt x="349619" y="5022"/>
                  <a:pt x="382350" y="71249"/>
                  <a:pt x="386366" y="77274"/>
                </a:cubicBezTo>
                <a:cubicBezTo>
                  <a:pt x="382073" y="107325"/>
                  <a:pt x="363888" y="138628"/>
                  <a:pt x="373487" y="167426"/>
                </a:cubicBezTo>
                <a:cubicBezTo>
                  <a:pt x="377780" y="180305"/>
                  <a:pt x="399981" y="160618"/>
                  <a:pt x="412123" y="154547"/>
                </a:cubicBezTo>
                <a:cubicBezTo>
                  <a:pt x="425967" y="147625"/>
                  <a:pt x="450760" y="128789"/>
                  <a:pt x="450760" y="12878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 rotWithShape="1">
          <a:blip r:embed="rId4"/>
          <a:srcRect l="26733" t="12079" r="15346" b="16634"/>
          <a:stretch/>
        </p:blipFill>
        <p:spPr>
          <a:xfrm>
            <a:off x="937130" y="4524777"/>
            <a:ext cx="2511380" cy="173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4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90152" y="489397"/>
            <a:ext cx="11565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i="0" dirty="0" smtClean="0">
                <a:solidFill>
                  <a:srgbClr val="0000FF"/>
                </a:solidFill>
                <a:effectLst/>
              </a:rPr>
              <a:t>Bajka edukacyjna</a:t>
            </a:r>
            <a:r>
              <a:rPr lang="pl-PL" sz="2400" b="1" i="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 </a:t>
            </a:r>
            <a:r>
              <a:rPr lang="pl-PL" sz="2400" b="1" i="0" dirty="0" smtClean="0">
                <a:solidFill>
                  <a:srgbClr val="484848"/>
                </a:solidFill>
                <a:effectLst/>
                <a:latin typeface="andale mono"/>
              </a:rPr>
              <a:t>,, Strach ma wielkie oczy ,,</a:t>
            </a:r>
            <a:r>
              <a:rPr lang="pl-PL" b="0" i="0" dirty="0" smtClean="0">
                <a:solidFill>
                  <a:srgbClr val="484848"/>
                </a:solidFill>
                <a:effectLst/>
                <a:latin typeface="andale mono"/>
              </a:rPr>
              <a:t> </a:t>
            </a:r>
            <a:r>
              <a:rPr lang="pl-PL" b="0" i="0" u="sng" dirty="0" smtClean="0">
                <a:solidFill>
                  <a:srgbClr val="B20A0E"/>
                </a:solidFill>
                <a:effectLst/>
                <a:latin typeface="andale mono"/>
                <a:hlinkClick r:id="rId2"/>
              </a:rPr>
              <a:t>https://www.youtube.com/watch?v=QAkXFZ6-ciQ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756" y="1219217"/>
            <a:ext cx="8432976" cy="526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18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82</Words>
  <Application>Microsoft Office PowerPoint</Application>
  <PresentationFormat>Panoramiczny</PresentationFormat>
  <Paragraphs>41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3" baseType="lpstr">
      <vt:lpstr>andale mono</vt:lpstr>
      <vt:lpstr>Arial</vt:lpstr>
      <vt:lpstr>arial black</vt:lpstr>
      <vt:lpstr>Calibri</vt:lpstr>
      <vt:lpstr>Calibri Light</vt:lpstr>
      <vt:lpstr>Droid Sans</vt:lpstr>
      <vt:lpstr>Motyw pakietu Office</vt:lpstr>
      <vt:lpstr>Strach ma wielkie oczy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Strach ma wielkie oczy</dc:title>
  <dc:creator>kasiunia</dc:creator>
  <cp:lastModifiedBy>kasiunia</cp:lastModifiedBy>
  <cp:revision>7</cp:revision>
  <dcterms:created xsi:type="dcterms:W3CDTF">2021-04-09T15:51:44Z</dcterms:created>
  <dcterms:modified xsi:type="dcterms:W3CDTF">2021-04-11T14:27:38Z</dcterms:modified>
</cp:coreProperties>
</file>